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3" r:id="rId2"/>
    <p:sldId id="258" r:id="rId3"/>
    <p:sldId id="265" r:id="rId4"/>
    <p:sldId id="271" r:id="rId5"/>
    <p:sldId id="266" r:id="rId6"/>
    <p:sldId id="264" r:id="rId7"/>
    <p:sldId id="267" r:id="rId8"/>
    <p:sldId id="268" r:id="rId9"/>
    <p:sldId id="269" r:id="rId10"/>
    <p:sldId id="270"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26F26C-9D28-01E1-FFC4-62B1D11D0CA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A653A526-2C8E-15F0-F60D-7EF218A48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E77C3DE1-3A59-5C2F-2918-0339BAF1B30E}"/>
              </a:ext>
            </a:extLst>
          </p:cNvPr>
          <p:cNvSpPr>
            <a:spLocks noGrp="1"/>
          </p:cNvSpPr>
          <p:nvPr>
            <p:ph type="dt" sz="half" idx="10"/>
          </p:nvPr>
        </p:nvSpPr>
        <p:spPr/>
        <p:txBody>
          <a:bodyPr/>
          <a:lstStyle/>
          <a:p>
            <a:fld id="{AB5C3968-E25A-8C4D-9879-0FC44E5A14FC}" type="datetimeFigureOut">
              <a:rPr lang="fr-CH" smtClean="0"/>
              <a:t>01.06.25</a:t>
            </a:fld>
            <a:endParaRPr lang="fr-CH"/>
          </a:p>
        </p:txBody>
      </p:sp>
      <p:sp>
        <p:nvSpPr>
          <p:cNvPr id="5" name="Espace réservé du pied de page 4">
            <a:extLst>
              <a:ext uri="{FF2B5EF4-FFF2-40B4-BE49-F238E27FC236}">
                <a16:creationId xmlns:a16="http://schemas.microsoft.com/office/drawing/2014/main" id="{409E1895-B7C7-AF90-06F2-C114E52D3A1C}"/>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78902EF0-8436-DBF0-4AB0-3B841F6A7B59}"/>
              </a:ext>
            </a:extLst>
          </p:cNvPr>
          <p:cNvSpPr>
            <a:spLocks noGrp="1"/>
          </p:cNvSpPr>
          <p:nvPr>
            <p:ph type="sldNum" sz="quarter" idx="12"/>
          </p:nvPr>
        </p:nvSpPr>
        <p:spPr/>
        <p:txBody>
          <a:bodyPr/>
          <a:lstStyle/>
          <a:p>
            <a:fld id="{5BF3D3B9-67E7-E845-984E-13BF7D575B8E}" type="slidenum">
              <a:rPr lang="fr-CH" smtClean="0"/>
              <a:t>‹N°›</a:t>
            </a:fld>
            <a:endParaRPr lang="fr-CH"/>
          </a:p>
        </p:txBody>
      </p:sp>
    </p:spTree>
    <p:extLst>
      <p:ext uri="{BB962C8B-B14F-4D97-AF65-F5344CB8AC3E}">
        <p14:creationId xmlns:p14="http://schemas.microsoft.com/office/powerpoint/2010/main" val="3709861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30C70E-49FB-DEB3-3971-7CFB78A7DE03}"/>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F800A6D9-78A9-2F90-F266-EA2EC263FF9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935E4B3F-74B0-08EA-71C6-B3EED804A208}"/>
              </a:ext>
            </a:extLst>
          </p:cNvPr>
          <p:cNvSpPr>
            <a:spLocks noGrp="1"/>
          </p:cNvSpPr>
          <p:nvPr>
            <p:ph type="dt" sz="half" idx="10"/>
          </p:nvPr>
        </p:nvSpPr>
        <p:spPr/>
        <p:txBody>
          <a:bodyPr/>
          <a:lstStyle/>
          <a:p>
            <a:fld id="{AB5C3968-E25A-8C4D-9879-0FC44E5A14FC}" type="datetimeFigureOut">
              <a:rPr lang="fr-CH" smtClean="0"/>
              <a:t>01.06.25</a:t>
            </a:fld>
            <a:endParaRPr lang="fr-CH"/>
          </a:p>
        </p:txBody>
      </p:sp>
      <p:sp>
        <p:nvSpPr>
          <p:cNvPr id="5" name="Espace réservé du pied de page 4">
            <a:extLst>
              <a:ext uri="{FF2B5EF4-FFF2-40B4-BE49-F238E27FC236}">
                <a16:creationId xmlns:a16="http://schemas.microsoft.com/office/drawing/2014/main" id="{E92882AE-9ECF-F4DC-DEB5-84B429BB8785}"/>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7310B3A0-F002-6B93-6E7C-2C5DCB30BF00}"/>
              </a:ext>
            </a:extLst>
          </p:cNvPr>
          <p:cNvSpPr>
            <a:spLocks noGrp="1"/>
          </p:cNvSpPr>
          <p:nvPr>
            <p:ph type="sldNum" sz="quarter" idx="12"/>
          </p:nvPr>
        </p:nvSpPr>
        <p:spPr/>
        <p:txBody>
          <a:bodyPr/>
          <a:lstStyle/>
          <a:p>
            <a:fld id="{5BF3D3B9-67E7-E845-984E-13BF7D575B8E}" type="slidenum">
              <a:rPr lang="fr-CH" smtClean="0"/>
              <a:t>‹N°›</a:t>
            </a:fld>
            <a:endParaRPr lang="fr-CH"/>
          </a:p>
        </p:txBody>
      </p:sp>
    </p:spTree>
    <p:extLst>
      <p:ext uri="{BB962C8B-B14F-4D97-AF65-F5344CB8AC3E}">
        <p14:creationId xmlns:p14="http://schemas.microsoft.com/office/powerpoint/2010/main" val="3211080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42C3758-9796-785C-29E6-B4A67035850A}"/>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836C3E82-069D-6EF1-597A-ACA21AD3C02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23C314A2-4392-62A3-1357-C5EDC86C95D2}"/>
              </a:ext>
            </a:extLst>
          </p:cNvPr>
          <p:cNvSpPr>
            <a:spLocks noGrp="1"/>
          </p:cNvSpPr>
          <p:nvPr>
            <p:ph type="dt" sz="half" idx="10"/>
          </p:nvPr>
        </p:nvSpPr>
        <p:spPr/>
        <p:txBody>
          <a:bodyPr/>
          <a:lstStyle/>
          <a:p>
            <a:fld id="{AB5C3968-E25A-8C4D-9879-0FC44E5A14FC}" type="datetimeFigureOut">
              <a:rPr lang="fr-CH" smtClean="0"/>
              <a:t>01.06.25</a:t>
            </a:fld>
            <a:endParaRPr lang="fr-CH"/>
          </a:p>
        </p:txBody>
      </p:sp>
      <p:sp>
        <p:nvSpPr>
          <p:cNvPr id="5" name="Espace réservé du pied de page 4">
            <a:extLst>
              <a:ext uri="{FF2B5EF4-FFF2-40B4-BE49-F238E27FC236}">
                <a16:creationId xmlns:a16="http://schemas.microsoft.com/office/drawing/2014/main" id="{0A399DA1-73E3-134C-36E2-E84AED1B348E}"/>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E490452A-EC63-B465-4742-1DFFCF222249}"/>
              </a:ext>
            </a:extLst>
          </p:cNvPr>
          <p:cNvSpPr>
            <a:spLocks noGrp="1"/>
          </p:cNvSpPr>
          <p:nvPr>
            <p:ph type="sldNum" sz="quarter" idx="12"/>
          </p:nvPr>
        </p:nvSpPr>
        <p:spPr/>
        <p:txBody>
          <a:bodyPr/>
          <a:lstStyle/>
          <a:p>
            <a:fld id="{5BF3D3B9-67E7-E845-984E-13BF7D575B8E}" type="slidenum">
              <a:rPr lang="fr-CH" smtClean="0"/>
              <a:t>‹N°›</a:t>
            </a:fld>
            <a:endParaRPr lang="fr-CH"/>
          </a:p>
        </p:txBody>
      </p:sp>
    </p:spTree>
    <p:extLst>
      <p:ext uri="{BB962C8B-B14F-4D97-AF65-F5344CB8AC3E}">
        <p14:creationId xmlns:p14="http://schemas.microsoft.com/office/powerpoint/2010/main" val="629399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90A1AB-7621-7ABF-AFE7-0B92644BCDF5}"/>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1AC54C2D-E2C3-BD68-4F12-9326CCD6EBC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4D839FE8-A9B1-3E46-C425-AD45AA6108FB}"/>
              </a:ext>
            </a:extLst>
          </p:cNvPr>
          <p:cNvSpPr>
            <a:spLocks noGrp="1"/>
          </p:cNvSpPr>
          <p:nvPr>
            <p:ph type="dt" sz="half" idx="10"/>
          </p:nvPr>
        </p:nvSpPr>
        <p:spPr/>
        <p:txBody>
          <a:bodyPr/>
          <a:lstStyle/>
          <a:p>
            <a:fld id="{AB5C3968-E25A-8C4D-9879-0FC44E5A14FC}" type="datetimeFigureOut">
              <a:rPr lang="fr-CH" smtClean="0"/>
              <a:t>01.06.25</a:t>
            </a:fld>
            <a:endParaRPr lang="fr-CH"/>
          </a:p>
        </p:txBody>
      </p:sp>
      <p:sp>
        <p:nvSpPr>
          <p:cNvPr id="5" name="Espace réservé du pied de page 4">
            <a:extLst>
              <a:ext uri="{FF2B5EF4-FFF2-40B4-BE49-F238E27FC236}">
                <a16:creationId xmlns:a16="http://schemas.microsoft.com/office/drawing/2014/main" id="{7E0FABDA-ABC4-7240-249A-4A6ECAD7D41E}"/>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149B60B4-FDEA-F27C-434C-45724E2E4328}"/>
              </a:ext>
            </a:extLst>
          </p:cNvPr>
          <p:cNvSpPr>
            <a:spLocks noGrp="1"/>
          </p:cNvSpPr>
          <p:nvPr>
            <p:ph type="sldNum" sz="quarter" idx="12"/>
          </p:nvPr>
        </p:nvSpPr>
        <p:spPr/>
        <p:txBody>
          <a:bodyPr/>
          <a:lstStyle/>
          <a:p>
            <a:fld id="{5BF3D3B9-67E7-E845-984E-13BF7D575B8E}" type="slidenum">
              <a:rPr lang="fr-CH" smtClean="0"/>
              <a:t>‹N°›</a:t>
            </a:fld>
            <a:endParaRPr lang="fr-CH"/>
          </a:p>
        </p:txBody>
      </p:sp>
    </p:spTree>
    <p:extLst>
      <p:ext uri="{BB962C8B-B14F-4D97-AF65-F5344CB8AC3E}">
        <p14:creationId xmlns:p14="http://schemas.microsoft.com/office/powerpoint/2010/main" val="3074509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1C68B2-D83B-176A-4693-96452BF1BF9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9B3C3055-C14D-C55C-3FF5-53ACACA7569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975F35F-4724-4242-D346-1D14C8194258}"/>
              </a:ext>
            </a:extLst>
          </p:cNvPr>
          <p:cNvSpPr>
            <a:spLocks noGrp="1"/>
          </p:cNvSpPr>
          <p:nvPr>
            <p:ph type="dt" sz="half" idx="10"/>
          </p:nvPr>
        </p:nvSpPr>
        <p:spPr/>
        <p:txBody>
          <a:bodyPr/>
          <a:lstStyle/>
          <a:p>
            <a:fld id="{AB5C3968-E25A-8C4D-9879-0FC44E5A14FC}" type="datetimeFigureOut">
              <a:rPr lang="fr-CH" smtClean="0"/>
              <a:t>01.06.25</a:t>
            </a:fld>
            <a:endParaRPr lang="fr-CH"/>
          </a:p>
        </p:txBody>
      </p:sp>
      <p:sp>
        <p:nvSpPr>
          <p:cNvPr id="5" name="Espace réservé du pied de page 4">
            <a:extLst>
              <a:ext uri="{FF2B5EF4-FFF2-40B4-BE49-F238E27FC236}">
                <a16:creationId xmlns:a16="http://schemas.microsoft.com/office/drawing/2014/main" id="{63FEB4A0-0AA0-0892-1975-7ACEE27E704C}"/>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0033775C-612A-028E-FA07-624D781B588A}"/>
              </a:ext>
            </a:extLst>
          </p:cNvPr>
          <p:cNvSpPr>
            <a:spLocks noGrp="1"/>
          </p:cNvSpPr>
          <p:nvPr>
            <p:ph type="sldNum" sz="quarter" idx="12"/>
          </p:nvPr>
        </p:nvSpPr>
        <p:spPr/>
        <p:txBody>
          <a:bodyPr/>
          <a:lstStyle/>
          <a:p>
            <a:fld id="{5BF3D3B9-67E7-E845-984E-13BF7D575B8E}" type="slidenum">
              <a:rPr lang="fr-CH" smtClean="0"/>
              <a:t>‹N°›</a:t>
            </a:fld>
            <a:endParaRPr lang="fr-CH"/>
          </a:p>
        </p:txBody>
      </p:sp>
    </p:spTree>
    <p:extLst>
      <p:ext uri="{BB962C8B-B14F-4D97-AF65-F5344CB8AC3E}">
        <p14:creationId xmlns:p14="http://schemas.microsoft.com/office/powerpoint/2010/main" val="3004510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245F8B-338D-A34D-BAE6-BE4ED66A9EDD}"/>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34F4D5CC-B6A4-10B4-8A99-CE61DEFF404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C0C201B1-4AA6-9FFE-C699-062A6F806A5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D3E18195-F851-92E8-85BE-EBF56D04F413}"/>
              </a:ext>
            </a:extLst>
          </p:cNvPr>
          <p:cNvSpPr>
            <a:spLocks noGrp="1"/>
          </p:cNvSpPr>
          <p:nvPr>
            <p:ph type="dt" sz="half" idx="10"/>
          </p:nvPr>
        </p:nvSpPr>
        <p:spPr/>
        <p:txBody>
          <a:bodyPr/>
          <a:lstStyle/>
          <a:p>
            <a:fld id="{AB5C3968-E25A-8C4D-9879-0FC44E5A14FC}" type="datetimeFigureOut">
              <a:rPr lang="fr-CH" smtClean="0"/>
              <a:t>01.06.25</a:t>
            </a:fld>
            <a:endParaRPr lang="fr-CH"/>
          </a:p>
        </p:txBody>
      </p:sp>
      <p:sp>
        <p:nvSpPr>
          <p:cNvPr id="6" name="Espace réservé du pied de page 5">
            <a:extLst>
              <a:ext uri="{FF2B5EF4-FFF2-40B4-BE49-F238E27FC236}">
                <a16:creationId xmlns:a16="http://schemas.microsoft.com/office/drawing/2014/main" id="{2FAEC66E-2AAE-F3CA-7BE2-E0895E85FAD5}"/>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4A5C6DE9-6D98-D370-1B76-F2C3EF700CF0}"/>
              </a:ext>
            </a:extLst>
          </p:cNvPr>
          <p:cNvSpPr>
            <a:spLocks noGrp="1"/>
          </p:cNvSpPr>
          <p:nvPr>
            <p:ph type="sldNum" sz="quarter" idx="12"/>
          </p:nvPr>
        </p:nvSpPr>
        <p:spPr/>
        <p:txBody>
          <a:bodyPr/>
          <a:lstStyle/>
          <a:p>
            <a:fld id="{5BF3D3B9-67E7-E845-984E-13BF7D575B8E}" type="slidenum">
              <a:rPr lang="fr-CH" smtClean="0"/>
              <a:t>‹N°›</a:t>
            </a:fld>
            <a:endParaRPr lang="fr-CH"/>
          </a:p>
        </p:txBody>
      </p:sp>
    </p:spTree>
    <p:extLst>
      <p:ext uri="{BB962C8B-B14F-4D97-AF65-F5344CB8AC3E}">
        <p14:creationId xmlns:p14="http://schemas.microsoft.com/office/powerpoint/2010/main" val="3495145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EEEA58-39B9-E0F8-0E42-1B726B3D751B}"/>
              </a:ext>
            </a:extLst>
          </p:cNvPr>
          <p:cNvSpPr>
            <a:spLocks noGrp="1"/>
          </p:cNvSpPr>
          <p:nvPr>
            <p:ph type="title"/>
          </p:nvPr>
        </p:nvSpPr>
        <p:spPr>
          <a:xfrm>
            <a:off x="839788" y="365125"/>
            <a:ext cx="105156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C421BE9F-1F96-FA00-4EFA-6C303FC493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99FBAA5-4C60-E999-040C-D5FEB6ABAB37}"/>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98BF27D3-258B-CC9C-DC10-8F97132C30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912279C-0931-43D6-B688-C4498A2029C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788A840A-10A6-FB9B-C284-0DB9CACF0691}"/>
              </a:ext>
            </a:extLst>
          </p:cNvPr>
          <p:cNvSpPr>
            <a:spLocks noGrp="1"/>
          </p:cNvSpPr>
          <p:nvPr>
            <p:ph type="dt" sz="half" idx="10"/>
          </p:nvPr>
        </p:nvSpPr>
        <p:spPr/>
        <p:txBody>
          <a:bodyPr/>
          <a:lstStyle/>
          <a:p>
            <a:fld id="{AB5C3968-E25A-8C4D-9879-0FC44E5A14FC}" type="datetimeFigureOut">
              <a:rPr lang="fr-CH" smtClean="0"/>
              <a:t>01.06.25</a:t>
            </a:fld>
            <a:endParaRPr lang="fr-CH"/>
          </a:p>
        </p:txBody>
      </p:sp>
      <p:sp>
        <p:nvSpPr>
          <p:cNvPr id="8" name="Espace réservé du pied de page 7">
            <a:extLst>
              <a:ext uri="{FF2B5EF4-FFF2-40B4-BE49-F238E27FC236}">
                <a16:creationId xmlns:a16="http://schemas.microsoft.com/office/drawing/2014/main" id="{0141EEC8-361D-6F0E-661F-FB757902B3E4}"/>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57B6095F-D7B5-095D-D327-849951969FD7}"/>
              </a:ext>
            </a:extLst>
          </p:cNvPr>
          <p:cNvSpPr>
            <a:spLocks noGrp="1"/>
          </p:cNvSpPr>
          <p:nvPr>
            <p:ph type="sldNum" sz="quarter" idx="12"/>
          </p:nvPr>
        </p:nvSpPr>
        <p:spPr/>
        <p:txBody>
          <a:bodyPr/>
          <a:lstStyle/>
          <a:p>
            <a:fld id="{5BF3D3B9-67E7-E845-984E-13BF7D575B8E}" type="slidenum">
              <a:rPr lang="fr-CH" smtClean="0"/>
              <a:t>‹N°›</a:t>
            </a:fld>
            <a:endParaRPr lang="fr-CH"/>
          </a:p>
        </p:txBody>
      </p:sp>
    </p:spTree>
    <p:extLst>
      <p:ext uri="{BB962C8B-B14F-4D97-AF65-F5344CB8AC3E}">
        <p14:creationId xmlns:p14="http://schemas.microsoft.com/office/powerpoint/2010/main" val="1070659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CA6DA9-F650-7D1A-CD45-3636D721E8A9}"/>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BD618A65-00C8-153D-B5D4-12D2496D8AAB}"/>
              </a:ext>
            </a:extLst>
          </p:cNvPr>
          <p:cNvSpPr>
            <a:spLocks noGrp="1"/>
          </p:cNvSpPr>
          <p:nvPr>
            <p:ph type="dt" sz="half" idx="10"/>
          </p:nvPr>
        </p:nvSpPr>
        <p:spPr/>
        <p:txBody>
          <a:bodyPr/>
          <a:lstStyle/>
          <a:p>
            <a:fld id="{AB5C3968-E25A-8C4D-9879-0FC44E5A14FC}" type="datetimeFigureOut">
              <a:rPr lang="fr-CH" smtClean="0"/>
              <a:t>01.06.25</a:t>
            </a:fld>
            <a:endParaRPr lang="fr-CH"/>
          </a:p>
        </p:txBody>
      </p:sp>
      <p:sp>
        <p:nvSpPr>
          <p:cNvPr id="4" name="Espace réservé du pied de page 3">
            <a:extLst>
              <a:ext uri="{FF2B5EF4-FFF2-40B4-BE49-F238E27FC236}">
                <a16:creationId xmlns:a16="http://schemas.microsoft.com/office/drawing/2014/main" id="{535CDD25-0FB0-D436-3292-E52289B7E7EF}"/>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D3B6CE9C-B466-66FC-0578-394B89E98798}"/>
              </a:ext>
            </a:extLst>
          </p:cNvPr>
          <p:cNvSpPr>
            <a:spLocks noGrp="1"/>
          </p:cNvSpPr>
          <p:nvPr>
            <p:ph type="sldNum" sz="quarter" idx="12"/>
          </p:nvPr>
        </p:nvSpPr>
        <p:spPr/>
        <p:txBody>
          <a:bodyPr/>
          <a:lstStyle/>
          <a:p>
            <a:fld id="{5BF3D3B9-67E7-E845-984E-13BF7D575B8E}" type="slidenum">
              <a:rPr lang="fr-CH" smtClean="0"/>
              <a:t>‹N°›</a:t>
            </a:fld>
            <a:endParaRPr lang="fr-CH"/>
          </a:p>
        </p:txBody>
      </p:sp>
    </p:spTree>
    <p:extLst>
      <p:ext uri="{BB962C8B-B14F-4D97-AF65-F5344CB8AC3E}">
        <p14:creationId xmlns:p14="http://schemas.microsoft.com/office/powerpoint/2010/main" val="256549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CF29AEF-EB16-AAB3-628A-30206952E08B}"/>
              </a:ext>
            </a:extLst>
          </p:cNvPr>
          <p:cNvSpPr>
            <a:spLocks noGrp="1"/>
          </p:cNvSpPr>
          <p:nvPr>
            <p:ph type="dt" sz="half" idx="10"/>
          </p:nvPr>
        </p:nvSpPr>
        <p:spPr/>
        <p:txBody>
          <a:bodyPr/>
          <a:lstStyle/>
          <a:p>
            <a:fld id="{AB5C3968-E25A-8C4D-9879-0FC44E5A14FC}" type="datetimeFigureOut">
              <a:rPr lang="fr-CH" smtClean="0"/>
              <a:t>01.06.25</a:t>
            </a:fld>
            <a:endParaRPr lang="fr-CH"/>
          </a:p>
        </p:txBody>
      </p:sp>
      <p:sp>
        <p:nvSpPr>
          <p:cNvPr id="3" name="Espace réservé du pied de page 2">
            <a:extLst>
              <a:ext uri="{FF2B5EF4-FFF2-40B4-BE49-F238E27FC236}">
                <a16:creationId xmlns:a16="http://schemas.microsoft.com/office/drawing/2014/main" id="{B420AC34-2C8E-99F2-2066-EDF80F3DBA1D}"/>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2910A5F4-4D32-E484-CC21-E0F73F52267C}"/>
              </a:ext>
            </a:extLst>
          </p:cNvPr>
          <p:cNvSpPr>
            <a:spLocks noGrp="1"/>
          </p:cNvSpPr>
          <p:nvPr>
            <p:ph type="sldNum" sz="quarter" idx="12"/>
          </p:nvPr>
        </p:nvSpPr>
        <p:spPr/>
        <p:txBody>
          <a:bodyPr/>
          <a:lstStyle/>
          <a:p>
            <a:fld id="{5BF3D3B9-67E7-E845-984E-13BF7D575B8E}" type="slidenum">
              <a:rPr lang="fr-CH" smtClean="0"/>
              <a:t>‹N°›</a:t>
            </a:fld>
            <a:endParaRPr lang="fr-CH"/>
          </a:p>
        </p:txBody>
      </p:sp>
    </p:spTree>
    <p:extLst>
      <p:ext uri="{BB962C8B-B14F-4D97-AF65-F5344CB8AC3E}">
        <p14:creationId xmlns:p14="http://schemas.microsoft.com/office/powerpoint/2010/main" val="1159464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443B83-F3C9-F2E4-3888-074727D777C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00B38A0D-6864-7167-15E8-7CD2A21642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58E70431-B5FE-3222-F56C-9306276A68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A125CE5-0C8A-78CE-3132-DD026546E8B3}"/>
              </a:ext>
            </a:extLst>
          </p:cNvPr>
          <p:cNvSpPr>
            <a:spLocks noGrp="1"/>
          </p:cNvSpPr>
          <p:nvPr>
            <p:ph type="dt" sz="half" idx="10"/>
          </p:nvPr>
        </p:nvSpPr>
        <p:spPr/>
        <p:txBody>
          <a:bodyPr/>
          <a:lstStyle/>
          <a:p>
            <a:fld id="{AB5C3968-E25A-8C4D-9879-0FC44E5A14FC}" type="datetimeFigureOut">
              <a:rPr lang="fr-CH" smtClean="0"/>
              <a:t>01.06.25</a:t>
            </a:fld>
            <a:endParaRPr lang="fr-CH"/>
          </a:p>
        </p:txBody>
      </p:sp>
      <p:sp>
        <p:nvSpPr>
          <p:cNvPr id="6" name="Espace réservé du pied de page 5">
            <a:extLst>
              <a:ext uri="{FF2B5EF4-FFF2-40B4-BE49-F238E27FC236}">
                <a16:creationId xmlns:a16="http://schemas.microsoft.com/office/drawing/2014/main" id="{EAC18C1A-824C-31D2-7D91-FEE95262517A}"/>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247CEDB3-A037-5770-FDD9-0CFB86E1A602}"/>
              </a:ext>
            </a:extLst>
          </p:cNvPr>
          <p:cNvSpPr>
            <a:spLocks noGrp="1"/>
          </p:cNvSpPr>
          <p:nvPr>
            <p:ph type="sldNum" sz="quarter" idx="12"/>
          </p:nvPr>
        </p:nvSpPr>
        <p:spPr/>
        <p:txBody>
          <a:bodyPr/>
          <a:lstStyle/>
          <a:p>
            <a:fld id="{5BF3D3B9-67E7-E845-984E-13BF7D575B8E}" type="slidenum">
              <a:rPr lang="fr-CH" smtClean="0"/>
              <a:t>‹N°›</a:t>
            </a:fld>
            <a:endParaRPr lang="fr-CH"/>
          </a:p>
        </p:txBody>
      </p:sp>
    </p:spTree>
    <p:extLst>
      <p:ext uri="{BB962C8B-B14F-4D97-AF65-F5344CB8AC3E}">
        <p14:creationId xmlns:p14="http://schemas.microsoft.com/office/powerpoint/2010/main" val="2099121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6124D-3371-F6C3-6564-BAE14CAA152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59E31D57-34E2-F712-406E-A91E32519B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83B4DC79-A375-872B-5BC1-50BE17121A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333CA9B-2729-21BD-0313-624110B3B379}"/>
              </a:ext>
            </a:extLst>
          </p:cNvPr>
          <p:cNvSpPr>
            <a:spLocks noGrp="1"/>
          </p:cNvSpPr>
          <p:nvPr>
            <p:ph type="dt" sz="half" idx="10"/>
          </p:nvPr>
        </p:nvSpPr>
        <p:spPr/>
        <p:txBody>
          <a:bodyPr/>
          <a:lstStyle/>
          <a:p>
            <a:fld id="{AB5C3968-E25A-8C4D-9879-0FC44E5A14FC}" type="datetimeFigureOut">
              <a:rPr lang="fr-CH" smtClean="0"/>
              <a:t>01.06.25</a:t>
            </a:fld>
            <a:endParaRPr lang="fr-CH"/>
          </a:p>
        </p:txBody>
      </p:sp>
      <p:sp>
        <p:nvSpPr>
          <p:cNvPr id="6" name="Espace réservé du pied de page 5">
            <a:extLst>
              <a:ext uri="{FF2B5EF4-FFF2-40B4-BE49-F238E27FC236}">
                <a16:creationId xmlns:a16="http://schemas.microsoft.com/office/drawing/2014/main" id="{481E984D-88A7-D4BB-EC01-3F13E9ED5599}"/>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D4A1A85D-BEF3-7A34-3BB4-255A1B34C4FA}"/>
              </a:ext>
            </a:extLst>
          </p:cNvPr>
          <p:cNvSpPr>
            <a:spLocks noGrp="1"/>
          </p:cNvSpPr>
          <p:nvPr>
            <p:ph type="sldNum" sz="quarter" idx="12"/>
          </p:nvPr>
        </p:nvSpPr>
        <p:spPr/>
        <p:txBody>
          <a:bodyPr/>
          <a:lstStyle/>
          <a:p>
            <a:fld id="{5BF3D3B9-67E7-E845-984E-13BF7D575B8E}" type="slidenum">
              <a:rPr lang="fr-CH" smtClean="0"/>
              <a:t>‹N°›</a:t>
            </a:fld>
            <a:endParaRPr lang="fr-CH"/>
          </a:p>
        </p:txBody>
      </p:sp>
    </p:spTree>
    <p:extLst>
      <p:ext uri="{BB962C8B-B14F-4D97-AF65-F5344CB8AC3E}">
        <p14:creationId xmlns:p14="http://schemas.microsoft.com/office/powerpoint/2010/main" val="2398473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D36DED4-FD2D-AF72-5CCF-EEFEFD72C5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C8019807-3D97-9E6D-6417-23E9FA75D6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2E0A1353-B2CE-2A88-4DC9-420174133F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5C3968-E25A-8C4D-9879-0FC44E5A14FC}" type="datetimeFigureOut">
              <a:rPr lang="fr-CH" smtClean="0"/>
              <a:t>01.06.25</a:t>
            </a:fld>
            <a:endParaRPr lang="fr-CH"/>
          </a:p>
        </p:txBody>
      </p:sp>
      <p:sp>
        <p:nvSpPr>
          <p:cNvPr id="5" name="Espace réservé du pied de page 4">
            <a:extLst>
              <a:ext uri="{FF2B5EF4-FFF2-40B4-BE49-F238E27FC236}">
                <a16:creationId xmlns:a16="http://schemas.microsoft.com/office/drawing/2014/main" id="{9D9D97D7-45A4-3BD1-59C3-30408D06A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CB9E7DAF-E6D2-B1AA-219C-A7EBBBAC45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BF3D3B9-67E7-E845-984E-13BF7D575B8E}" type="slidenum">
              <a:rPr lang="fr-CH" smtClean="0"/>
              <a:t>‹N°›</a:t>
            </a:fld>
            <a:endParaRPr lang="fr-CH"/>
          </a:p>
        </p:txBody>
      </p:sp>
    </p:spTree>
    <p:extLst>
      <p:ext uri="{BB962C8B-B14F-4D97-AF65-F5344CB8AC3E}">
        <p14:creationId xmlns:p14="http://schemas.microsoft.com/office/powerpoint/2010/main" val="1778334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2" name="Rectangle 1041">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Jesus Christ Ascension Images – Browse 27,101 Stock Photos, Vectors, and  Video | Adobe Stock">
            <a:extLst>
              <a:ext uri="{FF2B5EF4-FFF2-40B4-BE49-F238E27FC236}">
                <a16:creationId xmlns:a16="http://schemas.microsoft.com/office/drawing/2014/main" id="{0049A6AB-74FA-A3D6-AB6F-3E6CC77977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45"/>
          <a:stretch>
            <a:fillRect/>
          </a:stretch>
        </p:blipFill>
        <p:spPr bwMode="auto">
          <a:xfrm>
            <a:off x="20" y="10"/>
            <a:ext cx="12191981"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4" name="Rectangle 1043">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ZoneTexte 3">
            <a:extLst>
              <a:ext uri="{FF2B5EF4-FFF2-40B4-BE49-F238E27FC236}">
                <a16:creationId xmlns:a16="http://schemas.microsoft.com/office/drawing/2014/main" id="{3FE5DA38-E891-646B-D84F-F62C6BE2D455}"/>
              </a:ext>
            </a:extLst>
          </p:cNvPr>
          <p:cNvSpPr txBox="1"/>
          <p:nvPr/>
        </p:nvSpPr>
        <p:spPr>
          <a:xfrm>
            <a:off x="404553" y="3091928"/>
            <a:ext cx="9078562" cy="238760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600" b="1">
                <a:solidFill>
                  <a:schemeClr val="bg1"/>
                </a:solidFill>
                <a:latin typeface="+mj-lt"/>
                <a:ea typeface="+mj-ea"/>
                <a:cs typeface="+mj-cs"/>
              </a:rPr>
              <a:t>L’ascension</a:t>
            </a:r>
          </a:p>
        </p:txBody>
      </p:sp>
      <p:sp>
        <p:nvSpPr>
          <p:cNvPr id="1046" name="Rectangle: Rounded Corners 1045">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ZoneTexte 4">
            <a:extLst>
              <a:ext uri="{FF2B5EF4-FFF2-40B4-BE49-F238E27FC236}">
                <a16:creationId xmlns:a16="http://schemas.microsoft.com/office/drawing/2014/main" id="{4D5B7BEC-E0B4-3294-25BC-A83E953105F7}"/>
              </a:ext>
            </a:extLst>
          </p:cNvPr>
          <p:cNvSpPr txBox="1"/>
          <p:nvPr/>
        </p:nvSpPr>
        <p:spPr>
          <a:xfrm>
            <a:off x="404553" y="5624945"/>
            <a:ext cx="9078562" cy="592975"/>
          </a:xfrm>
          <a:prstGeom prst="rect">
            <a:avLst/>
          </a:prstGeom>
        </p:spPr>
        <p:txBody>
          <a:bodyPr vert="horz" lIns="91440" tIns="45720" rIns="91440" bIns="45720" rtlCol="0" anchor="ctr">
            <a:normAutofit/>
          </a:bodyPr>
          <a:lstStyle/>
          <a:p>
            <a:pPr>
              <a:lnSpc>
                <a:spcPct val="90000"/>
              </a:lnSpc>
              <a:spcBef>
                <a:spcPts val="1000"/>
              </a:spcBef>
            </a:pPr>
            <a:r>
              <a:rPr lang="en-US" sz="2400">
                <a:solidFill>
                  <a:schemeClr val="bg1"/>
                </a:solidFill>
              </a:rPr>
              <a:t>Dimanche 1er juin 2025</a:t>
            </a:r>
          </a:p>
        </p:txBody>
      </p:sp>
    </p:spTree>
    <p:extLst>
      <p:ext uri="{BB962C8B-B14F-4D97-AF65-F5344CB8AC3E}">
        <p14:creationId xmlns:p14="http://schemas.microsoft.com/office/powerpoint/2010/main" val="3859676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5177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601CECB1-C6FD-3DF4-391F-29A78BE2C381}"/>
              </a:ext>
            </a:extLst>
          </p:cNvPr>
          <p:cNvSpPr txBox="1"/>
          <p:nvPr/>
        </p:nvSpPr>
        <p:spPr>
          <a:xfrm>
            <a:off x="336331" y="0"/>
            <a:ext cx="11719034" cy="7017306"/>
          </a:xfrm>
          <a:prstGeom prst="rect">
            <a:avLst/>
          </a:prstGeom>
          <a:noFill/>
        </p:spPr>
        <p:txBody>
          <a:bodyPr wrap="square">
            <a:spAutoFit/>
          </a:bodyPr>
          <a:lstStyle/>
          <a:p>
            <a:pPr>
              <a:buNone/>
            </a:pPr>
            <a:r>
              <a:rPr lang="fr-FR" sz="3000" kern="100" dirty="0">
                <a:effectLst/>
                <a:latin typeface="Calibri" panose="020F0502020204030204" pitchFamily="34" charset="0"/>
                <a:ea typeface="Times New Roman" panose="02020603050405020304" pitchFamily="18" charset="0"/>
                <a:cs typeface="Times New Roman" panose="02020603050405020304" pitchFamily="18" charset="0"/>
              </a:rPr>
              <a:t>1. Je crois en Dieu, le Père tout-puissant, Créateur du ciel et de la terre,</a:t>
            </a:r>
            <a:endParaRPr lang="fr-CH" sz="3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fr-FR" sz="3000" kern="100" dirty="0">
                <a:effectLst/>
                <a:latin typeface="Calibri" panose="020F0502020204030204" pitchFamily="34" charset="0"/>
                <a:ea typeface="Times New Roman" panose="02020603050405020304" pitchFamily="18" charset="0"/>
                <a:cs typeface="Times New Roman" panose="02020603050405020304" pitchFamily="18" charset="0"/>
              </a:rPr>
              <a:t>2. et en Jésus-Christ, son Fils unique, notre Seigneur</a:t>
            </a:r>
            <a:endParaRPr lang="fr-CH" sz="3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fr-FR" sz="3000" kern="100" dirty="0">
                <a:effectLst/>
                <a:latin typeface="Calibri" panose="020F0502020204030204" pitchFamily="34" charset="0"/>
                <a:ea typeface="Times New Roman" panose="02020603050405020304" pitchFamily="18" charset="0"/>
                <a:cs typeface="Times New Roman" panose="02020603050405020304" pitchFamily="18" charset="0"/>
              </a:rPr>
              <a:t>3. qui a été conçu du Saint-Esprit, né de la Vierge Marie ;</a:t>
            </a:r>
            <a:endParaRPr lang="fr-CH" sz="3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fr-FR" sz="3000" kern="100" dirty="0">
                <a:effectLst/>
                <a:latin typeface="Calibri" panose="020F0502020204030204" pitchFamily="34" charset="0"/>
                <a:ea typeface="Times New Roman" panose="02020603050405020304" pitchFamily="18" charset="0"/>
                <a:cs typeface="Times New Roman" panose="02020603050405020304" pitchFamily="18" charset="0"/>
              </a:rPr>
              <a:t>4. Il a souffert sous Ponce Pilate, a été crucifié, est mort, a été enseveli, est descendu au séjour des morts ;</a:t>
            </a:r>
            <a:endParaRPr lang="fr-CH" sz="3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fr-FR" sz="3000" kern="100" dirty="0">
                <a:effectLst/>
                <a:latin typeface="Calibri" panose="020F0502020204030204" pitchFamily="34" charset="0"/>
                <a:ea typeface="Times New Roman" panose="02020603050405020304" pitchFamily="18" charset="0"/>
                <a:cs typeface="Times New Roman" panose="02020603050405020304" pitchFamily="18" charset="0"/>
              </a:rPr>
              <a:t>5. le troisième jour, il est ressuscité des morts ;  </a:t>
            </a:r>
            <a:endParaRPr lang="fr-CH" sz="3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fr-FR" sz="3000" kern="100" dirty="0">
                <a:effectLst/>
                <a:latin typeface="Calibri" panose="020F0502020204030204" pitchFamily="34" charset="0"/>
                <a:ea typeface="Times New Roman" panose="02020603050405020304" pitchFamily="18" charset="0"/>
                <a:cs typeface="Times New Roman" panose="02020603050405020304" pitchFamily="18" charset="0"/>
              </a:rPr>
              <a:t>6. Il est monté aux cieux, il s’est assis à la droite de Dieu, le Père tout-puissant ;</a:t>
            </a:r>
            <a:endParaRPr lang="fr-CH" sz="3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fr-FR" sz="3000" kern="100" dirty="0">
                <a:effectLst/>
                <a:latin typeface="Calibri" panose="020F0502020204030204" pitchFamily="34" charset="0"/>
                <a:ea typeface="Times New Roman" panose="02020603050405020304" pitchFamily="18" charset="0"/>
                <a:cs typeface="Times New Roman" panose="02020603050405020304" pitchFamily="18" charset="0"/>
              </a:rPr>
              <a:t>7. d'où Il viendra juger les vivants et les morts.</a:t>
            </a:r>
            <a:endParaRPr lang="fr-CH" sz="3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fr-FR" sz="3000" kern="100" dirty="0">
                <a:effectLst/>
                <a:latin typeface="Calibri" panose="020F0502020204030204" pitchFamily="34" charset="0"/>
                <a:ea typeface="Times New Roman" panose="02020603050405020304" pitchFamily="18" charset="0"/>
                <a:cs typeface="Times New Roman" panose="02020603050405020304" pitchFamily="18" charset="0"/>
              </a:rPr>
              <a:t>8. Je crois en l'Esprit-Saint</a:t>
            </a:r>
            <a:endParaRPr lang="fr-CH" sz="3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fr-FR" sz="3000" kern="100" dirty="0">
                <a:effectLst/>
                <a:latin typeface="Calibri" panose="020F0502020204030204" pitchFamily="34" charset="0"/>
                <a:ea typeface="Times New Roman" panose="02020603050405020304" pitchFamily="18" charset="0"/>
                <a:cs typeface="Times New Roman" panose="02020603050405020304" pitchFamily="18" charset="0"/>
              </a:rPr>
              <a:t>9. à la sainte Église universelle, à la communion des saints, </a:t>
            </a:r>
            <a:endParaRPr lang="fr-CH" sz="3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fr-FR" sz="3000" kern="100" dirty="0">
                <a:effectLst/>
                <a:latin typeface="Calibri" panose="020F0502020204030204" pitchFamily="34" charset="0"/>
                <a:ea typeface="Times New Roman" panose="02020603050405020304" pitchFamily="18" charset="0"/>
                <a:cs typeface="Times New Roman" panose="02020603050405020304" pitchFamily="18" charset="0"/>
              </a:rPr>
              <a:t>10. la rémission des péchés </a:t>
            </a:r>
            <a:endParaRPr lang="fr-CH" sz="3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fr-FR" sz="3000" kern="100" dirty="0">
                <a:effectLst/>
                <a:latin typeface="Calibri" panose="020F0502020204030204" pitchFamily="34" charset="0"/>
                <a:ea typeface="Times New Roman" panose="02020603050405020304" pitchFamily="18" charset="0"/>
                <a:cs typeface="Times New Roman" panose="02020603050405020304" pitchFamily="18" charset="0"/>
              </a:rPr>
              <a:t>11. la résurrection du corps</a:t>
            </a:r>
            <a:endParaRPr lang="fr-CH" sz="3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fr-FR" sz="3000" kern="100" dirty="0">
                <a:effectLst/>
                <a:latin typeface="Calibri" panose="020F0502020204030204" pitchFamily="34" charset="0"/>
                <a:ea typeface="Times New Roman" panose="02020603050405020304" pitchFamily="18" charset="0"/>
                <a:cs typeface="Times New Roman" panose="02020603050405020304" pitchFamily="18" charset="0"/>
              </a:rPr>
              <a:t>12. la vie éternelle  </a:t>
            </a:r>
            <a:endParaRPr lang="fr-CH" sz="30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000" kern="100" dirty="0">
                <a:effectLst/>
                <a:latin typeface="Calibri" panose="020F0502020204030204" pitchFamily="34" charset="0"/>
                <a:ea typeface="Times New Roman" panose="02020603050405020304" pitchFamily="18" charset="0"/>
                <a:cs typeface="Times New Roman" panose="02020603050405020304" pitchFamily="18" charset="0"/>
              </a:rPr>
              <a:t>Amen.</a:t>
            </a:r>
            <a:endParaRPr lang="fr-CH" sz="3000"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900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en-Hur.1959.BDRip.1080p.50th.Anniversary.Edition.MULTi.VFF.HDLight.x264.AC3.5.1-Wawacity.makeup-Wawacity.gdn-01.30.46.901-01.33.30.902-00.00.10.703-00.02.52.838">
            <a:hlinkClick r:id="" action="ppaction://media"/>
            <a:extLst>
              <a:ext uri="{FF2B5EF4-FFF2-40B4-BE49-F238E27FC236}">
                <a16:creationId xmlns:a16="http://schemas.microsoft.com/office/drawing/2014/main" id="{D7A2DA0D-50BD-4715-2588-2C9074AF47F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50" y="3174"/>
            <a:ext cx="18909862" cy="6854825"/>
          </a:xfrm>
          <a:prstGeom prst="rect">
            <a:avLst/>
          </a:prstGeom>
        </p:spPr>
      </p:pic>
    </p:spTree>
    <p:extLst>
      <p:ext uri="{BB962C8B-B14F-4D97-AF65-F5344CB8AC3E}">
        <p14:creationId xmlns:p14="http://schemas.microsoft.com/office/powerpoint/2010/main" val="118781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8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350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7BEDE9A-71D9-3EBB-2DE5-99E871E44606}"/>
              </a:ext>
            </a:extLst>
          </p:cNvPr>
          <p:cNvSpPr txBox="1"/>
          <p:nvPr/>
        </p:nvSpPr>
        <p:spPr>
          <a:xfrm>
            <a:off x="478221" y="346841"/>
            <a:ext cx="11235558" cy="1231106"/>
          </a:xfrm>
          <a:prstGeom prst="rect">
            <a:avLst/>
          </a:prstGeom>
          <a:noFill/>
        </p:spPr>
        <p:txBody>
          <a:bodyPr wrap="square">
            <a:spAutoFit/>
          </a:bodyPr>
          <a:lstStyle/>
          <a:p>
            <a:pPr algn="just"/>
            <a:r>
              <a:rPr lang="fr-CH" sz="2800" kern="100" dirty="0">
                <a:effectLst/>
                <a:latin typeface="Calibri" panose="020F0502020204030204" pitchFamily="34" charset="0"/>
                <a:ea typeface="Times New Roman" panose="02020603050405020304" pitchFamily="18" charset="0"/>
                <a:cs typeface="Times New Roman" panose="02020603050405020304" pitchFamily="18" charset="0"/>
              </a:rPr>
              <a:t>Ainsi, puisque nous avons un grand souverain sacrificateur qui a traversé les cieux, Jésus, le Fils de Dieu, demeurons fermes dans la foi.</a:t>
            </a:r>
            <a:r>
              <a:rPr lang="fr-FR"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algn="r"/>
            <a:r>
              <a:rPr lang="fr-FR" kern="100" dirty="0">
                <a:effectLst/>
                <a:latin typeface="Calibri" panose="020F0502020204030204" pitchFamily="34" charset="0"/>
                <a:ea typeface="Times New Roman" panose="02020603050405020304" pitchFamily="18" charset="0"/>
                <a:cs typeface="Times New Roman" panose="02020603050405020304" pitchFamily="18" charset="0"/>
              </a:rPr>
              <a:t>Hébreux 4.14-16</a:t>
            </a:r>
            <a:endParaRPr lang="fr-CH"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AB80A3AB-F15C-EC49-D5A8-4663F2C6A284}"/>
              </a:ext>
            </a:extLst>
          </p:cNvPr>
          <p:cNvSpPr txBox="1"/>
          <p:nvPr/>
        </p:nvSpPr>
        <p:spPr>
          <a:xfrm>
            <a:off x="504497" y="2133600"/>
            <a:ext cx="10972800" cy="1661993"/>
          </a:xfrm>
          <a:prstGeom prst="rect">
            <a:avLst/>
          </a:prstGeom>
          <a:noFill/>
        </p:spPr>
        <p:txBody>
          <a:bodyPr wrap="square">
            <a:spAutoFit/>
          </a:bodyPr>
          <a:lstStyle/>
          <a:p>
            <a:pPr algn="just"/>
            <a:r>
              <a:rPr lang="fr-CH" sz="2800" kern="100" dirty="0">
                <a:effectLst/>
                <a:latin typeface="Calibri" panose="020F0502020204030204" pitchFamily="34" charset="0"/>
                <a:ea typeface="Times New Roman" panose="02020603050405020304" pitchFamily="18" charset="0"/>
                <a:cs typeface="Times New Roman" panose="02020603050405020304" pitchFamily="18" charset="0"/>
              </a:rPr>
              <a:t>Nous avons cette espérance comme une ancre de l’âme… où Jésus est entré pour nous comme précurseur, ayant été fait souverain sacrificateur pour toujours, selon l’ordre de </a:t>
            </a:r>
            <a:r>
              <a:rPr lang="fr-CH" sz="2800" kern="100" dirty="0" err="1">
                <a:effectLst/>
                <a:latin typeface="Calibri" panose="020F0502020204030204" pitchFamily="34" charset="0"/>
                <a:ea typeface="Times New Roman" panose="02020603050405020304" pitchFamily="18" charset="0"/>
                <a:cs typeface="Times New Roman" panose="02020603050405020304" pitchFamily="18" charset="0"/>
              </a:rPr>
              <a:t>Melchisédek</a:t>
            </a:r>
            <a:r>
              <a:rPr lang="fr-CH" sz="2800" kern="100" dirty="0">
                <a:effectLst/>
                <a:latin typeface="Calibri" panose="020F0502020204030204" pitchFamily="34" charset="0"/>
                <a:ea typeface="Times New Roman" panose="02020603050405020304" pitchFamily="18" charset="0"/>
                <a:cs typeface="Times New Roman" panose="02020603050405020304" pitchFamily="18" charset="0"/>
              </a:rPr>
              <a:t>.</a:t>
            </a:r>
          </a:p>
          <a:p>
            <a:pPr algn="r"/>
            <a:r>
              <a:rPr lang="fr-FR" kern="100" dirty="0">
                <a:effectLst/>
                <a:latin typeface="Calibri" panose="020F0502020204030204" pitchFamily="34" charset="0"/>
                <a:ea typeface="Times New Roman" panose="02020603050405020304" pitchFamily="18" charset="0"/>
                <a:cs typeface="Times New Roman" panose="02020603050405020304" pitchFamily="18" charset="0"/>
              </a:rPr>
              <a:t>Hébreux 6.19-20</a:t>
            </a:r>
            <a:endParaRPr lang="fr-CH"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ZoneTexte 6">
            <a:extLst>
              <a:ext uri="{FF2B5EF4-FFF2-40B4-BE49-F238E27FC236}">
                <a16:creationId xmlns:a16="http://schemas.microsoft.com/office/drawing/2014/main" id="{E7B85C5D-4C23-D2A6-4562-D3E2CC76AC84}"/>
              </a:ext>
            </a:extLst>
          </p:cNvPr>
          <p:cNvSpPr txBox="1"/>
          <p:nvPr/>
        </p:nvSpPr>
        <p:spPr>
          <a:xfrm>
            <a:off x="367861" y="4351246"/>
            <a:ext cx="11613931" cy="1661993"/>
          </a:xfrm>
          <a:prstGeom prst="rect">
            <a:avLst/>
          </a:prstGeom>
          <a:noFill/>
        </p:spPr>
        <p:txBody>
          <a:bodyPr wrap="square">
            <a:spAutoFit/>
          </a:bodyPr>
          <a:lstStyle/>
          <a:p>
            <a:pPr algn="just"/>
            <a:r>
              <a:rPr lang="fr-CH" sz="2800" kern="100" dirty="0">
                <a:effectLst/>
                <a:latin typeface="Calibri" panose="020F0502020204030204" pitchFamily="34" charset="0"/>
                <a:ea typeface="Times New Roman" panose="02020603050405020304" pitchFamily="18" charset="0"/>
                <a:cs typeface="Times New Roman" panose="02020603050405020304" pitchFamily="18" charset="0"/>
              </a:rPr>
              <a:t>Christ est venu comme souverain sacrificateur des biens à venir… il est entré une fois pour toutes dans le lieu très saint, non avec le sang des boucs et des veaux, mais avec son propre sang…</a:t>
            </a:r>
          </a:p>
          <a:p>
            <a:pPr algn="r"/>
            <a:r>
              <a:rPr lang="fr-FR" kern="100" dirty="0">
                <a:effectLst/>
                <a:latin typeface="Calibri" panose="020F0502020204030204" pitchFamily="34" charset="0"/>
                <a:ea typeface="Times New Roman" panose="02020603050405020304" pitchFamily="18" charset="0"/>
                <a:cs typeface="Times New Roman" panose="02020603050405020304" pitchFamily="18" charset="0"/>
              </a:rPr>
              <a:t>Hébreux 9.11-14</a:t>
            </a:r>
            <a:endParaRPr lang="fr-CH"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639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4B37BAD-66BC-D213-F27B-8C360ADDFDC4}"/>
              </a:ext>
            </a:extLst>
          </p:cNvPr>
          <p:cNvSpPr txBox="1"/>
          <p:nvPr/>
        </p:nvSpPr>
        <p:spPr>
          <a:xfrm>
            <a:off x="525514" y="956442"/>
            <a:ext cx="10825655" cy="1231106"/>
          </a:xfrm>
          <a:prstGeom prst="rect">
            <a:avLst/>
          </a:prstGeom>
          <a:noFill/>
        </p:spPr>
        <p:txBody>
          <a:bodyPr wrap="square">
            <a:spAutoFit/>
          </a:bodyPr>
          <a:lstStyle/>
          <a:p>
            <a:r>
              <a:rPr lang="fr-CH" sz="2800" kern="100" dirty="0">
                <a:effectLst/>
                <a:latin typeface="Calibri" panose="020F0502020204030204" pitchFamily="34" charset="0"/>
                <a:ea typeface="Times New Roman" panose="02020603050405020304" pitchFamily="18" charset="0"/>
                <a:cs typeface="Times New Roman" panose="02020603050405020304" pitchFamily="18" charset="0"/>
              </a:rPr>
              <a:t>Christ est mort, bien plus, il est ressuscité, il est à la droite de Dieu, et il intercède pour nous.</a:t>
            </a:r>
            <a:endParaRPr lang="fr-FR"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r"/>
            <a:r>
              <a:rPr lang="fr-FR" kern="100" dirty="0">
                <a:effectLst/>
                <a:latin typeface="Calibri" panose="020F0502020204030204" pitchFamily="34" charset="0"/>
                <a:ea typeface="Times New Roman" panose="02020603050405020304" pitchFamily="18" charset="0"/>
                <a:cs typeface="Times New Roman" panose="02020603050405020304" pitchFamily="18" charset="0"/>
              </a:rPr>
              <a:t>Romains 8.34</a:t>
            </a:r>
            <a:endParaRPr lang="fr-CH"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D622FF46-019E-D69B-0A71-A9BC1FB3F578}"/>
              </a:ext>
            </a:extLst>
          </p:cNvPr>
          <p:cNvSpPr txBox="1"/>
          <p:nvPr/>
        </p:nvSpPr>
        <p:spPr>
          <a:xfrm>
            <a:off x="599087" y="3330318"/>
            <a:ext cx="10678511" cy="800219"/>
          </a:xfrm>
          <a:prstGeom prst="rect">
            <a:avLst/>
          </a:prstGeom>
          <a:noFill/>
        </p:spPr>
        <p:txBody>
          <a:bodyPr wrap="square">
            <a:spAutoFit/>
          </a:bodyPr>
          <a:lstStyle/>
          <a:p>
            <a:r>
              <a:rPr lang="fr-CH" sz="2800" kern="100" dirty="0">
                <a:effectLst/>
                <a:latin typeface="Calibri" panose="020F0502020204030204" pitchFamily="34" charset="0"/>
                <a:ea typeface="Times New Roman" panose="02020603050405020304" pitchFamily="18" charset="0"/>
                <a:cs typeface="Times New Roman" panose="02020603050405020304" pitchFamily="18" charset="0"/>
              </a:rPr>
              <a:t>Nous avons un avocat auprès du Père, Jésus-Christ le juste.</a:t>
            </a:r>
            <a:r>
              <a:rPr lang="fr-FR" sz="2800" i="1"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algn="r"/>
            <a:r>
              <a:rPr lang="fr-FR" kern="100" dirty="0">
                <a:effectLst/>
                <a:latin typeface="Calibri" panose="020F0502020204030204" pitchFamily="34" charset="0"/>
                <a:ea typeface="Times New Roman" panose="02020603050405020304" pitchFamily="18" charset="0"/>
                <a:cs typeface="Times New Roman" panose="02020603050405020304" pitchFamily="18" charset="0"/>
              </a:rPr>
              <a:t>1 Jean 2.1</a:t>
            </a:r>
            <a:endParaRPr lang="fr-CH"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01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97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5A2AC02-4818-0E2E-87F0-625DB5791CE5}"/>
              </a:ext>
            </a:extLst>
          </p:cNvPr>
          <p:cNvSpPr txBox="1"/>
          <p:nvPr/>
        </p:nvSpPr>
        <p:spPr>
          <a:xfrm>
            <a:off x="409903" y="346841"/>
            <a:ext cx="11592911" cy="6124754"/>
          </a:xfrm>
          <a:prstGeom prst="rect">
            <a:avLst/>
          </a:prstGeom>
          <a:noFill/>
        </p:spPr>
        <p:txBody>
          <a:bodyPr wrap="square">
            <a:spAutoFit/>
          </a:bodyPr>
          <a:lstStyle/>
          <a:p>
            <a:pPr algn="just">
              <a:buNone/>
            </a:pPr>
            <a:r>
              <a:rPr lang="fr-FR" sz="2800" kern="100" dirty="0">
                <a:effectLst/>
                <a:latin typeface="Calibri" panose="020F0502020204030204" pitchFamily="34" charset="0"/>
                <a:ea typeface="Times New Roman" panose="02020603050405020304" pitchFamily="18" charset="0"/>
                <a:cs typeface="Times New Roman" panose="02020603050405020304" pitchFamily="18" charset="0"/>
              </a:rPr>
              <a:t>Je ne cesse de rendre grâces pour vous : je fais mention de vous dans mes prières ; 17 afin que le Dieu de notre Seigneur Jésus-Christ, le Père de gloire, vous donne un esprit de sagesse et de révélation qui vous le fasse connaître ; 18 qu'il illumine les yeux de votre cœur, afin que vous sachiez quelle est l'espérance qui s'attache à son appel, quelle est </a:t>
            </a:r>
            <a:r>
              <a:rPr lang="fr-FR" sz="2800" kern="1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la glorieuse richesse de son héritage </a:t>
            </a:r>
            <a:r>
              <a:rPr lang="fr-FR" sz="2800" kern="100" dirty="0">
                <a:effectLst/>
                <a:latin typeface="Calibri" panose="020F0502020204030204" pitchFamily="34" charset="0"/>
                <a:ea typeface="Times New Roman" panose="02020603050405020304" pitchFamily="18" charset="0"/>
                <a:cs typeface="Times New Roman" panose="02020603050405020304" pitchFamily="18" charset="0"/>
              </a:rPr>
              <a:t>au milieu des saints, 19 et quelle est la grandeur surabondante de sa puissance envers nous qui croyons selon l'action souveraine de sa force. 20 Il l'a mise en action dans le Christ, en le ressuscitant d'entre les morts et en le faisant asseoir à sa droite dans les lieux célestes, 21 au-dessus de toute principauté, autorité, puissance, souveraineté, au-dessus de tout nom qui peut se nommer, non seulement dans le siècle présent, mais encore dans le siècle à venir. </a:t>
            </a:r>
            <a:r>
              <a:rPr lang="fr-FR" sz="2800" b="1" u="sng" kern="1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22 Il a tout mis sous ses pieds et l'a donné pour chef suprême à l'Église, 23 qui est son corps</a:t>
            </a:r>
            <a:r>
              <a:rPr lang="fr-FR" sz="2800" kern="100" dirty="0">
                <a:effectLst/>
                <a:latin typeface="Calibri" panose="020F0502020204030204" pitchFamily="34" charset="0"/>
                <a:ea typeface="Times New Roman" panose="02020603050405020304" pitchFamily="18" charset="0"/>
                <a:cs typeface="Times New Roman" panose="02020603050405020304" pitchFamily="18" charset="0"/>
              </a:rPr>
              <a:t>, la plénitude de celui qui remplit tout en tous.</a:t>
            </a:r>
            <a:endParaRPr lang="fr-CH"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r"/>
            <a:r>
              <a:rPr lang="fr-FR" kern="100" dirty="0">
                <a:effectLst/>
                <a:latin typeface="Calibri" panose="020F0502020204030204" pitchFamily="34" charset="0"/>
                <a:ea typeface="Times New Roman" panose="02020603050405020304" pitchFamily="18" charset="0"/>
                <a:cs typeface="Times New Roman" panose="02020603050405020304" pitchFamily="18" charset="0"/>
              </a:rPr>
              <a:t>Éphésiens 1.16-23</a:t>
            </a:r>
            <a:endParaRPr lang="fr-CH"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693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9ADC94B-EEEF-C6E3-DEBC-C9EAF8D539D7}"/>
              </a:ext>
            </a:extLst>
          </p:cNvPr>
          <p:cNvSpPr txBox="1"/>
          <p:nvPr/>
        </p:nvSpPr>
        <p:spPr>
          <a:xfrm>
            <a:off x="924911" y="1198180"/>
            <a:ext cx="9837683" cy="2092881"/>
          </a:xfrm>
          <a:prstGeom prst="rect">
            <a:avLst/>
          </a:prstGeom>
          <a:noFill/>
        </p:spPr>
        <p:txBody>
          <a:bodyPr wrap="square">
            <a:spAutoFit/>
          </a:bodyPr>
          <a:lstStyle/>
          <a:p>
            <a:pPr algn="just"/>
            <a:r>
              <a:rPr lang="fr-FR" sz="2800" kern="100" dirty="0">
                <a:latin typeface="Calibri" panose="020F0502020204030204" pitchFamily="34" charset="0"/>
                <a:ea typeface="Times New Roman" panose="02020603050405020304" pitchFamily="18" charset="0"/>
                <a:cs typeface="Times New Roman" panose="02020603050405020304" pitchFamily="18" charset="0"/>
              </a:rPr>
              <a:t>N</a:t>
            </a:r>
            <a:r>
              <a:rPr lang="fr-FR" sz="2800" kern="100" dirty="0">
                <a:effectLst/>
                <a:latin typeface="Calibri" panose="020F0502020204030204" pitchFamily="34" charset="0"/>
                <a:ea typeface="Times New Roman" panose="02020603050405020304" pitchFamily="18" charset="0"/>
                <a:cs typeface="Times New Roman" panose="02020603050405020304" pitchFamily="18" charset="0"/>
              </a:rPr>
              <a:t>ous qui étions morts par nos fautes, il nous a rendus à la vie avec le Christ – c'est par grâce que vous êtes sauvés – 6il nous a ressuscités ensemble et fait asseoir ensemble dans les lieux célestes en Christ-Jésus.</a:t>
            </a:r>
          </a:p>
          <a:p>
            <a:pPr algn="r"/>
            <a:r>
              <a:rPr lang="fr-FR" kern="100" dirty="0">
                <a:latin typeface="Calibri" panose="020F0502020204030204" pitchFamily="34" charset="0"/>
                <a:ea typeface="Times New Roman" panose="02020603050405020304" pitchFamily="18" charset="0"/>
                <a:cs typeface="Times New Roman" panose="02020603050405020304" pitchFamily="18" charset="0"/>
              </a:rPr>
              <a:t>Ephésiens 2.5-6</a:t>
            </a:r>
            <a:endParaRPr lang="fr-CH"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981367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85</TotalTime>
  <Words>559</Words>
  <Application>Microsoft Macintosh PowerPoint</Application>
  <PresentationFormat>Grand écran</PresentationFormat>
  <Paragraphs>29</Paragraphs>
  <Slides>10</Slides>
  <Notes>0</Notes>
  <HiddenSlides>0</HiddenSlides>
  <MMClips>1</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Aptos</vt:lpstr>
      <vt:lpstr>Aptos Display</vt:lpstr>
      <vt:lpstr>Arial</vt:lpstr>
      <vt:lpstr>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Christian Monod</dc:creator>
  <cp:lastModifiedBy>Christian Monod</cp:lastModifiedBy>
  <cp:revision>3</cp:revision>
  <dcterms:created xsi:type="dcterms:W3CDTF">2025-05-11T05:45:13Z</dcterms:created>
  <dcterms:modified xsi:type="dcterms:W3CDTF">2025-06-01T06:20:02Z</dcterms:modified>
</cp:coreProperties>
</file>