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9"/>
  </p:notesMasterIdLst>
  <p:sldIdLst>
    <p:sldId id="256" r:id="rId2"/>
    <p:sldId id="267" r:id="rId3"/>
    <p:sldId id="294" r:id="rId4"/>
    <p:sldId id="295" r:id="rId5"/>
    <p:sldId id="261" r:id="rId6"/>
    <p:sldId id="296" r:id="rId7"/>
    <p:sldId id="297" r:id="rId8"/>
    <p:sldId id="258" r:id="rId9"/>
    <p:sldId id="300" r:id="rId10"/>
    <p:sldId id="302" r:id="rId11"/>
    <p:sldId id="298" r:id="rId12"/>
    <p:sldId id="299" r:id="rId13"/>
    <p:sldId id="301" r:id="rId14"/>
    <p:sldId id="304" r:id="rId15"/>
    <p:sldId id="305" r:id="rId16"/>
    <p:sldId id="306" r:id="rId17"/>
    <p:sldId id="318" r:id="rId18"/>
    <p:sldId id="309" r:id="rId19"/>
    <p:sldId id="310" r:id="rId20"/>
    <p:sldId id="314" r:id="rId21"/>
    <p:sldId id="315" r:id="rId22"/>
    <p:sldId id="317" r:id="rId23"/>
    <p:sldId id="320" r:id="rId24"/>
    <p:sldId id="264" r:id="rId25"/>
    <p:sldId id="319" r:id="rId26"/>
    <p:sldId id="321" r:id="rId27"/>
    <p:sldId id="316" r:id="rId28"/>
  </p:sldIdLst>
  <p:sldSz cx="9144000" cy="5143500" type="screen16x9"/>
  <p:notesSz cx="6858000" cy="9144000"/>
  <p:embeddedFontLst>
    <p:embeddedFont>
      <p:font typeface="Montserrat" pitchFamily="2" charset="77"/>
      <p:regular r:id="rId30"/>
      <p:bold r:id="rId31"/>
      <p:italic r:id="rId32"/>
      <p:boldItalic r:id="rId33"/>
    </p:embeddedFont>
    <p:embeddedFont>
      <p:font typeface="Readex Pro" pitchFamily="2" charset="-78"/>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E8298A-FA82-4E1D-A11D-3171420A729F}">
  <a:tblStyle styleId="{84E8298A-FA82-4E1D-A11D-3171420A729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A2D5914-025B-45E7-874A-8B0E99212583}"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560"/>
  </p:normalViewPr>
  <p:slideViewPr>
    <p:cSldViewPr snapToGrid="0">
      <p:cViewPr varScale="1">
        <p:scale>
          <a:sx n="146" d="100"/>
          <a:sy n="146"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3c2bc466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78D01CC9-7F10-28E0-06F2-870CD2EDA886}"/>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3743D1F5-C875-4F81-CCD6-BD541FFC4E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FCDF233D-5DC8-D07C-2D5E-2520914D15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0037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a:extLst>
            <a:ext uri="{FF2B5EF4-FFF2-40B4-BE49-F238E27FC236}">
              <a16:creationId xmlns:a16="http://schemas.microsoft.com/office/drawing/2014/main" id="{1452D9A1-61D9-60CD-2017-8017A8370511}"/>
            </a:ext>
          </a:extLst>
        </p:cNvPr>
        <p:cNvGrpSpPr/>
        <p:nvPr/>
      </p:nvGrpSpPr>
      <p:grpSpPr>
        <a:xfrm>
          <a:off x="0" y="0"/>
          <a:ext cx="0" cy="0"/>
          <a:chOff x="0" y="0"/>
          <a:chExt cx="0" cy="0"/>
        </a:xfrm>
      </p:grpSpPr>
      <p:sp>
        <p:nvSpPr>
          <p:cNvPr id="413" name="Google Shape;413;g13c2bc466cf_0_0:notes">
            <a:extLst>
              <a:ext uri="{FF2B5EF4-FFF2-40B4-BE49-F238E27FC236}">
                <a16:creationId xmlns:a16="http://schemas.microsoft.com/office/drawing/2014/main" id="{4C3949B7-8B83-784A-A8EC-6B5B614D46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a:extLst>
              <a:ext uri="{FF2B5EF4-FFF2-40B4-BE49-F238E27FC236}">
                <a16:creationId xmlns:a16="http://schemas.microsoft.com/office/drawing/2014/main" id="{E9A1D150-478E-AB5D-1319-33385D19A2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9667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8C75CB55-A129-2592-59C8-6140F0D66BED}"/>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FD0E28EC-8225-F19B-E884-9C5B1E44F7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1E0C94B3-0BC4-6A47-DADC-64A4C63FC8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531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B06FB126-A93B-3271-C13E-8517D00D5E97}"/>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0973FD02-628B-B337-B2CB-225224AEA3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059E50A8-7C9C-77AD-E819-306C23E86E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952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213DE4EC-8844-B37F-0F09-5895F750F57D}"/>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DE43B189-81F4-D5B4-D453-26D74F0196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BC51BE03-2046-51E0-9E04-ABF5AE987D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6261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061A5D5E-BA03-13D1-C853-05B648DF5E48}"/>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389F31D6-1F93-DF95-E8AC-0552D9B621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77546E66-44F0-132C-8F89-6ED0E162B4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6134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411D3881-83BF-5608-AD73-3441BD2A4020}"/>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737CF634-A1B7-DDEB-5CDC-A9461BBFE2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903D5486-968B-692A-19BD-E10E5BA8EA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4931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52755353-16DA-391F-29EC-F79745BB6201}"/>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3C1C22EE-3A65-1B90-DFE8-7842D0B7A6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31E319E2-E5A6-69D3-F59E-17278C3668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5979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9089D925-52D4-E071-A52E-DC94DB653D28}"/>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5D5565DD-4D2A-E9D2-48AE-45F61A7965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A3EC8DB1-27EA-C0B8-DF08-7ABA690E5E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3959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64DA05F2-0ED1-344C-322A-9582FAC5695A}"/>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13C4BDB7-B81E-CC4E-2913-454F906EE0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E9A0D16C-A898-1185-AA3E-724A2D4972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7126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2dab3d2f11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22dab3d2f11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F69701B5-053F-E4C9-EB32-ADA39929F6C4}"/>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D985F0F2-959A-1C57-5D55-B7E0ED4033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DA3F2376-3CCD-FEB3-D8B8-064B58B24A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3852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3C2C335F-69A9-08E8-0C4F-D5BE7CE8BE5F}"/>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21E513C1-4F37-8346-2A31-ECC9D7841E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4266DFDE-6DAE-C1CE-C2F2-435D7F0EA8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4846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a:extLst>
            <a:ext uri="{FF2B5EF4-FFF2-40B4-BE49-F238E27FC236}">
              <a16:creationId xmlns:a16="http://schemas.microsoft.com/office/drawing/2014/main" id="{D8D1C854-65BF-AD87-E563-08A00E2222F5}"/>
            </a:ext>
          </a:extLst>
        </p:cNvPr>
        <p:cNvGrpSpPr/>
        <p:nvPr/>
      </p:nvGrpSpPr>
      <p:grpSpPr>
        <a:xfrm>
          <a:off x="0" y="0"/>
          <a:ext cx="0" cy="0"/>
          <a:chOff x="0" y="0"/>
          <a:chExt cx="0" cy="0"/>
        </a:xfrm>
      </p:grpSpPr>
      <p:sp>
        <p:nvSpPr>
          <p:cNvPr id="619" name="Google Shape;619;g22dab3d2f11_0_73:notes">
            <a:extLst>
              <a:ext uri="{FF2B5EF4-FFF2-40B4-BE49-F238E27FC236}">
                <a16:creationId xmlns:a16="http://schemas.microsoft.com/office/drawing/2014/main" id="{972AE5FC-7262-5FDD-F644-A9A3E2A8D9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22dab3d2f11_0_73:notes">
            <a:extLst>
              <a:ext uri="{FF2B5EF4-FFF2-40B4-BE49-F238E27FC236}">
                <a16:creationId xmlns:a16="http://schemas.microsoft.com/office/drawing/2014/main" id="{F146EAEC-EDDC-60D9-320F-BA9311CB42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608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a:extLst>
            <a:ext uri="{FF2B5EF4-FFF2-40B4-BE49-F238E27FC236}">
              <a16:creationId xmlns:a16="http://schemas.microsoft.com/office/drawing/2014/main" id="{BDB9EB5C-1F27-0A79-656E-189BCB8A1101}"/>
            </a:ext>
          </a:extLst>
        </p:cNvPr>
        <p:cNvGrpSpPr/>
        <p:nvPr/>
      </p:nvGrpSpPr>
      <p:grpSpPr>
        <a:xfrm>
          <a:off x="0" y="0"/>
          <a:ext cx="0" cy="0"/>
          <a:chOff x="0" y="0"/>
          <a:chExt cx="0" cy="0"/>
        </a:xfrm>
      </p:grpSpPr>
      <p:sp>
        <p:nvSpPr>
          <p:cNvPr id="413" name="Google Shape;413;g13c2bc466cf_0_0:notes">
            <a:extLst>
              <a:ext uri="{FF2B5EF4-FFF2-40B4-BE49-F238E27FC236}">
                <a16:creationId xmlns:a16="http://schemas.microsoft.com/office/drawing/2014/main" id="{7236F221-4137-0F7D-9814-E48071C236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a:extLst>
              <a:ext uri="{FF2B5EF4-FFF2-40B4-BE49-F238E27FC236}">
                <a16:creationId xmlns:a16="http://schemas.microsoft.com/office/drawing/2014/main" id="{5A5B27C6-70AD-7980-8269-81C678B7D2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2108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2dab3d2f11_0_7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2dab3d2f11_0_7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a:extLst>
            <a:ext uri="{FF2B5EF4-FFF2-40B4-BE49-F238E27FC236}">
              <a16:creationId xmlns:a16="http://schemas.microsoft.com/office/drawing/2014/main" id="{88B6B262-C289-1CBD-2751-DF6490743C85}"/>
            </a:ext>
          </a:extLst>
        </p:cNvPr>
        <p:cNvGrpSpPr/>
        <p:nvPr/>
      </p:nvGrpSpPr>
      <p:grpSpPr>
        <a:xfrm>
          <a:off x="0" y="0"/>
          <a:ext cx="0" cy="0"/>
          <a:chOff x="0" y="0"/>
          <a:chExt cx="0" cy="0"/>
        </a:xfrm>
      </p:grpSpPr>
      <p:sp>
        <p:nvSpPr>
          <p:cNvPr id="413" name="Google Shape;413;g13c2bc466cf_0_0:notes">
            <a:extLst>
              <a:ext uri="{FF2B5EF4-FFF2-40B4-BE49-F238E27FC236}">
                <a16:creationId xmlns:a16="http://schemas.microsoft.com/office/drawing/2014/main" id="{8B97A3A6-B364-55CE-1E5D-9468A240DF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a:extLst>
              <a:ext uri="{FF2B5EF4-FFF2-40B4-BE49-F238E27FC236}">
                <a16:creationId xmlns:a16="http://schemas.microsoft.com/office/drawing/2014/main" id="{F64AC2AC-0F71-EBF6-CD9B-B91B6E8397D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9767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a:extLst>
            <a:ext uri="{FF2B5EF4-FFF2-40B4-BE49-F238E27FC236}">
              <a16:creationId xmlns:a16="http://schemas.microsoft.com/office/drawing/2014/main" id="{C36AC5C0-EC3D-4BB4-B3CB-B82C195D4650}"/>
            </a:ext>
          </a:extLst>
        </p:cNvPr>
        <p:cNvGrpSpPr/>
        <p:nvPr/>
      </p:nvGrpSpPr>
      <p:grpSpPr>
        <a:xfrm>
          <a:off x="0" y="0"/>
          <a:ext cx="0" cy="0"/>
          <a:chOff x="0" y="0"/>
          <a:chExt cx="0" cy="0"/>
        </a:xfrm>
      </p:grpSpPr>
      <p:sp>
        <p:nvSpPr>
          <p:cNvPr id="490" name="Google Shape;490;g22dab3d2f11_0_713:notes">
            <a:extLst>
              <a:ext uri="{FF2B5EF4-FFF2-40B4-BE49-F238E27FC236}">
                <a16:creationId xmlns:a16="http://schemas.microsoft.com/office/drawing/2014/main" id="{DD453E52-5963-43C2-149E-067ADC311B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2dab3d2f11_0_713:notes">
            <a:extLst>
              <a:ext uri="{FF2B5EF4-FFF2-40B4-BE49-F238E27FC236}">
                <a16:creationId xmlns:a16="http://schemas.microsoft.com/office/drawing/2014/main" id="{368B4DEC-6553-0E23-C3BD-DAC0D26950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4456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4B9D7A9F-2D2E-B225-77C1-6C706E31B0EC}"/>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F11ABA8B-D824-46EA-233B-8CBE82D7C6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CD02FBF1-D590-EE66-A766-FDB8A0A5DC1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428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a:extLst>
            <a:ext uri="{FF2B5EF4-FFF2-40B4-BE49-F238E27FC236}">
              <a16:creationId xmlns:a16="http://schemas.microsoft.com/office/drawing/2014/main" id="{DF94FD28-F7A4-836A-811D-2CABD877E5D3}"/>
            </a:ext>
          </a:extLst>
        </p:cNvPr>
        <p:cNvGrpSpPr/>
        <p:nvPr/>
      </p:nvGrpSpPr>
      <p:grpSpPr>
        <a:xfrm>
          <a:off x="0" y="0"/>
          <a:ext cx="0" cy="0"/>
          <a:chOff x="0" y="0"/>
          <a:chExt cx="0" cy="0"/>
        </a:xfrm>
      </p:grpSpPr>
      <p:sp>
        <p:nvSpPr>
          <p:cNvPr id="619" name="Google Shape;619;g22dab3d2f11_0_73:notes">
            <a:extLst>
              <a:ext uri="{FF2B5EF4-FFF2-40B4-BE49-F238E27FC236}">
                <a16:creationId xmlns:a16="http://schemas.microsoft.com/office/drawing/2014/main" id="{7519FF3F-7414-FD2D-5628-06A9AB73E5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22dab3d2f11_0_73:notes">
            <a:extLst>
              <a:ext uri="{FF2B5EF4-FFF2-40B4-BE49-F238E27FC236}">
                <a16:creationId xmlns:a16="http://schemas.microsoft.com/office/drawing/2014/main" id="{328C1E93-5A7A-D5F9-F255-42DAD05D44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9813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a:extLst>
            <a:ext uri="{FF2B5EF4-FFF2-40B4-BE49-F238E27FC236}">
              <a16:creationId xmlns:a16="http://schemas.microsoft.com/office/drawing/2014/main" id="{A7CD276C-F535-8962-ACF2-855CEFFE5442}"/>
            </a:ext>
          </a:extLst>
        </p:cNvPr>
        <p:cNvGrpSpPr/>
        <p:nvPr/>
      </p:nvGrpSpPr>
      <p:grpSpPr>
        <a:xfrm>
          <a:off x="0" y="0"/>
          <a:ext cx="0" cy="0"/>
          <a:chOff x="0" y="0"/>
          <a:chExt cx="0" cy="0"/>
        </a:xfrm>
      </p:grpSpPr>
      <p:sp>
        <p:nvSpPr>
          <p:cNvPr id="413" name="Google Shape;413;g13c2bc466cf_0_0:notes">
            <a:extLst>
              <a:ext uri="{FF2B5EF4-FFF2-40B4-BE49-F238E27FC236}">
                <a16:creationId xmlns:a16="http://schemas.microsoft.com/office/drawing/2014/main" id="{EB9F9C4B-D056-D8B7-5E55-2C6D4CBA76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a:extLst>
              <a:ext uri="{FF2B5EF4-FFF2-40B4-BE49-F238E27FC236}">
                <a16:creationId xmlns:a16="http://schemas.microsoft.com/office/drawing/2014/main" id="{E14B07B7-5E0B-3153-22DA-E9AC364E45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6522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2dab3d2f11_0_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a:extLst>
            <a:ext uri="{FF2B5EF4-FFF2-40B4-BE49-F238E27FC236}">
              <a16:creationId xmlns:a16="http://schemas.microsoft.com/office/drawing/2014/main" id="{682B425E-47CB-817D-9CCA-96CC27B9D26D}"/>
            </a:ext>
          </a:extLst>
        </p:cNvPr>
        <p:cNvGrpSpPr/>
        <p:nvPr/>
      </p:nvGrpSpPr>
      <p:grpSpPr>
        <a:xfrm>
          <a:off x="0" y="0"/>
          <a:ext cx="0" cy="0"/>
          <a:chOff x="0" y="0"/>
          <a:chExt cx="0" cy="0"/>
        </a:xfrm>
      </p:grpSpPr>
      <p:sp>
        <p:nvSpPr>
          <p:cNvPr id="413" name="Google Shape;413;g13c2bc466cf_0_0:notes">
            <a:extLst>
              <a:ext uri="{FF2B5EF4-FFF2-40B4-BE49-F238E27FC236}">
                <a16:creationId xmlns:a16="http://schemas.microsoft.com/office/drawing/2014/main" id="{5122DF46-D1B1-5D4F-C392-6A12709AF5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3c2bc466cf_0_0:notes">
            <a:extLst>
              <a:ext uri="{FF2B5EF4-FFF2-40B4-BE49-F238E27FC236}">
                <a16:creationId xmlns:a16="http://schemas.microsoft.com/office/drawing/2014/main" id="{48B9FC9C-580B-ABF6-75B1-33A5B22598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023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64103EB7-104D-F826-2653-CB3D0B5BDBE6}"/>
            </a:ext>
          </a:extLst>
        </p:cNvPr>
        <p:cNvGrpSpPr/>
        <p:nvPr/>
      </p:nvGrpSpPr>
      <p:grpSpPr>
        <a:xfrm>
          <a:off x="0" y="0"/>
          <a:ext cx="0" cy="0"/>
          <a:chOff x="0" y="0"/>
          <a:chExt cx="0" cy="0"/>
        </a:xfrm>
      </p:grpSpPr>
      <p:sp>
        <p:nvSpPr>
          <p:cNvPr id="458" name="Google Shape;458;g22dab3d2f11_0_707:notes">
            <a:extLst>
              <a:ext uri="{FF2B5EF4-FFF2-40B4-BE49-F238E27FC236}">
                <a16:creationId xmlns:a16="http://schemas.microsoft.com/office/drawing/2014/main" id="{8F4891AC-4CA2-9379-3F20-9C675496E0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2dab3d2f11_0_707:notes">
            <a:extLst>
              <a:ext uri="{FF2B5EF4-FFF2-40B4-BE49-F238E27FC236}">
                <a16:creationId xmlns:a16="http://schemas.microsoft.com/office/drawing/2014/main" id="{BA48092A-9424-8136-E094-87E669E23F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5555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5E5270A9-0160-9D09-3C45-2E84D6B86F84}"/>
            </a:ext>
          </a:extLst>
        </p:cNvPr>
        <p:cNvGrpSpPr/>
        <p:nvPr/>
      </p:nvGrpSpPr>
      <p:grpSpPr>
        <a:xfrm>
          <a:off x="0" y="0"/>
          <a:ext cx="0" cy="0"/>
          <a:chOff x="0" y="0"/>
          <a:chExt cx="0" cy="0"/>
        </a:xfrm>
      </p:grpSpPr>
      <p:sp>
        <p:nvSpPr>
          <p:cNvPr id="428" name="Google Shape;428;gd431007ba2_0_215:notes">
            <a:extLst>
              <a:ext uri="{FF2B5EF4-FFF2-40B4-BE49-F238E27FC236}">
                <a16:creationId xmlns:a16="http://schemas.microsoft.com/office/drawing/2014/main" id="{56303412-F1C9-6442-7B3F-7FF9E963E7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d431007ba2_0_215:notes">
            <a:extLst>
              <a:ext uri="{FF2B5EF4-FFF2-40B4-BE49-F238E27FC236}">
                <a16:creationId xmlns:a16="http://schemas.microsoft.com/office/drawing/2014/main" id="{F6D00078-72D2-F7AA-08C1-E882616BE8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6571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0" name="Google Shape;10;p2"/>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1369650" y="439209"/>
            <a:ext cx="6404700" cy="3058800"/>
          </a:xfrm>
          <a:prstGeom prst="rect">
            <a:avLst/>
          </a:prstGeom>
          <a:noFill/>
        </p:spPr>
        <p:txBody>
          <a:bodyPr spcFirstLastPara="1" wrap="square" lIns="91425" tIns="91425" rIns="91425" bIns="91425" anchor="t" anchorCtr="0">
            <a:noAutofit/>
          </a:bodyPr>
          <a:lstStyle>
            <a:lvl1pPr lvl="0">
              <a:lnSpc>
                <a:spcPct val="85000"/>
              </a:lnSpc>
              <a:spcBef>
                <a:spcPts val="0"/>
              </a:spcBef>
              <a:spcAft>
                <a:spcPts val="0"/>
              </a:spcAft>
              <a:buSzPts val="4500"/>
              <a:buFont typeface="Loved by the King"/>
              <a:buNone/>
              <a:defRPr sz="6000"/>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a:endParaRPr/>
          </a:p>
        </p:txBody>
      </p:sp>
      <p:sp>
        <p:nvSpPr>
          <p:cNvPr id="12" name="Google Shape;12;p2"/>
          <p:cNvSpPr txBox="1">
            <a:spLocks noGrp="1"/>
          </p:cNvSpPr>
          <p:nvPr>
            <p:ph type="subTitle" idx="1"/>
          </p:nvPr>
        </p:nvSpPr>
        <p:spPr>
          <a:xfrm>
            <a:off x="2160300" y="3661359"/>
            <a:ext cx="4823400" cy="365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4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82050" y="254900"/>
            <a:ext cx="8579900" cy="71700"/>
            <a:chOff x="282050" y="254900"/>
            <a:chExt cx="8579900" cy="71700"/>
          </a:xfrm>
        </p:grpSpPr>
        <p:sp>
          <p:nvSpPr>
            <p:cNvPr id="15" name="Google Shape;15;p2"/>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37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6385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 name="Google Shape;19;p2"/>
            <p:cNvCxnSpPr/>
            <p:nvPr/>
          </p:nvCxnSpPr>
          <p:spPr>
            <a:xfrm>
              <a:off x="585450" y="290750"/>
              <a:ext cx="7973100" cy="0"/>
            </a:xfrm>
            <a:prstGeom prst="straightConnector1">
              <a:avLst/>
            </a:prstGeom>
            <a:noFill/>
            <a:ln w="9525" cap="flat" cmpd="sng">
              <a:solidFill>
                <a:schemeClr val="dk2"/>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5"/>
        <p:cNvGrpSpPr/>
        <p:nvPr/>
      </p:nvGrpSpPr>
      <p:grpSpPr>
        <a:xfrm>
          <a:off x="0" y="0"/>
          <a:ext cx="0" cy="0"/>
          <a:chOff x="0" y="0"/>
          <a:chExt cx="0" cy="0"/>
        </a:xfrm>
      </p:grpSpPr>
      <p:pic>
        <p:nvPicPr>
          <p:cNvPr id="76" name="Google Shape;76;p8"/>
          <p:cNvPicPr preferRelativeResize="0"/>
          <p:nvPr/>
        </p:nvPicPr>
        <p:blipFill>
          <a:blip r:embed="rId2">
            <a:alphaModFix/>
          </a:blip>
          <a:stretch>
            <a:fillRect/>
          </a:stretch>
        </p:blipFill>
        <p:spPr>
          <a:xfrm>
            <a:off x="0" y="0"/>
            <a:ext cx="9144000" cy="5143500"/>
          </a:xfrm>
          <a:prstGeom prst="rect">
            <a:avLst/>
          </a:prstGeom>
          <a:noFill/>
          <a:ln>
            <a:noFill/>
          </a:ln>
        </p:spPr>
      </p:pic>
      <p:sp>
        <p:nvSpPr>
          <p:cNvPr id="77" name="Google Shape;77;p8"/>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txBox="1">
            <a:spLocks noGrp="1"/>
          </p:cNvSpPr>
          <p:nvPr>
            <p:ph type="title"/>
          </p:nvPr>
        </p:nvSpPr>
        <p:spPr>
          <a:xfrm>
            <a:off x="1280250" y="1656150"/>
            <a:ext cx="6583500" cy="18312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79" name="Google Shape;79;p8"/>
          <p:cNvGrpSpPr/>
          <p:nvPr/>
        </p:nvGrpSpPr>
        <p:grpSpPr>
          <a:xfrm>
            <a:off x="282050" y="254900"/>
            <a:ext cx="8579900" cy="71700"/>
            <a:chOff x="282050" y="254900"/>
            <a:chExt cx="8579900" cy="71700"/>
          </a:xfrm>
        </p:grpSpPr>
        <p:cxnSp>
          <p:nvCxnSpPr>
            <p:cNvPr id="80" name="Google Shape;80;p8"/>
            <p:cNvCxnSpPr/>
            <p:nvPr/>
          </p:nvCxnSpPr>
          <p:spPr>
            <a:xfrm>
              <a:off x="585450" y="290750"/>
              <a:ext cx="7973100" cy="0"/>
            </a:xfrm>
            <a:prstGeom prst="straightConnector1">
              <a:avLst/>
            </a:prstGeom>
            <a:noFill/>
            <a:ln w="9525" cap="flat" cmpd="sng">
              <a:solidFill>
                <a:schemeClr val="dk2"/>
              </a:solidFill>
              <a:prstDash val="solid"/>
              <a:round/>
              <a:headEnd type="none" w="med" len="med"/>
              <a:tailEnd type="none" w="med" len="med"/>
            </a:ln>
          </p:spPr>
        </p:cxnSp>
        <p:sp>
          <p:nvSpPr>
            <p:cNvPr id="81" name="Google Shape;81;p8"/>
            <p:cNvSpPr/>
            <p:nvPr/>
          </p:nvSpPr>
          <p:spPr>
            <a:xfrm>
              <a:off x="86385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a:off x="4337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8"/>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1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14"/>
        <p:cNvGrpSpPr/>
        <p:nvPr/>
      </p:nvGrpSpPr>
      <p:grpSpPr>
        <a:xfrm>
          <a:off x="0" y="0"/>
          <a:ext cx="0" cy="0"/>
          <a:chOff x="0" y="0"/>
          <a:chExt cx="0" cy="0"/>
        </a:xfrm>
      </p:grpSpPr>
      <p:pic>
        <p:nvPicPr>
          <p:cNvPr id="115" name="Google Shape;115;p13"/>
          <p:cNvPicPr preferRelativeResize="0"/>
          <p:nvPr/>
        </p:nvPicPr>
        <p:blipFill>
          <a:blip r:embed="rId2">
            <a:alphaModFix/>
          </a:blip>
          <a:stretch>
            <a:fillRect/>
          </a:stretch>
        </p:blipFill>
        <p:spPr>
          <a:xfrm>
            <a:off x="0" y="0"/>
            <a:ext cx="9143995" cy="5143500"/>
          </a:xfrm>
          <a:prstGeom prst="rect">
            <a:avLst/>
          </a:prstGeom>
          <a:noFill/>
          <a:ln>
            <a:noFill/>
          </a:ln>
        </p:spPr>
      </p:pic>
      <p:sp>
        <p:nvSpPr>
          <p:cNvPr id="116" name="Google Shape;116;p13"/>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txBox="1">
            <a:spLocks noGrp="1"/>
          </p:cNvSpPr>
          <p:nvPr>
            <p:ph type="title"/>
          </p:nvPr>
        </p:nvSpPr>
        <p:spPr>
          <a:xfrm>
            <a:off x="2086674" y="1631800"/>
            <a:ext cx="23406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18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8" name="Google Shape;118;p13"/>
          <p:cNvSpPr txBox="1">
            <a:spLocks noGrp="1"/>
          </p:cNvSpPr>
          <p:nvPr>
            <p:ph type="subTitle" idx="1"/>
          </p:nvPr>
        </p:nvSpPr>
        <p:spPr>
          <a:xfrm>
            <a:off x="2086674" y="1846600"/>
            <a:ext cx="23406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 name="Google Shape;119;p13"/>
          <p:cNvSpPr txBox="1">
            <a:spLocks noGrp="1"/>
          </p:cNvSpPr>
          <p:nvPr>
            <p:ph type="title" idx="2"/>
          </p:nvPr>
        </p:nvSpPr>
        <p:spPr>
          <a:xfrm flipH="1">
            <a:off x="5629990" y="1631791"/>
            <a:ext cx="23409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18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0" name="Google Shape;120;p13"/>
          <p:cNvSpPr txBox="1">
            <a:spLocks noGrp="1"/>
          </p:cNvSpPr>
          <p:nvPr>
            <p:ph type="subTitle" idx="3"/>
          </p:nvPr>
        </p:nvSpPr>
        <p:spPr>
          <a:xfrm flipH="1">
            <a:off x="5629990" y="1846591"/>
            <a:ext cx="23406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1" name="Google Shape;121;p13"/>
          <p:cNvSpPr txBox="1">
            <a:spLocks noGrp="1"/>
          </p:cNvSpPr>
          <p:nvPr>
            <p:ph type="title" idx="4" hasCustomPrompt="1"/>
          </p:nvPr>
        </p:nvSpPr>
        <p:spPr>
          <a:xfrm>
            <a:off x="1173110" y="1634050"/>
            <a:ext cx="759000" cy="7590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2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2" name="Google Shape;122;p13"/>
          <p:cNvSpPr txBox="1">
            <a:spLocks noGrp="1"/>
          </p:cNvSpPr>
          <p:nvPr>
            <p:ph type="title" idx="5" hasCustomPrompt="1"/>
          </p:nvPr>
        </p:nvSpPr>
        <p:spPr>
          <a:xfrm flipH="1">
            <a:off x="4718985" y="1634050"/>
            <a:ext cx="759000" cy="7590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2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3" name="Google Shape;123;p13"/>
          <p:cNvSpPr txBox="1">
            <a:spLocks noGrp="1"/>
          </p:cNvSpPr>
          <p:nvPr>
            <p:ph type="title" idx="6"/>
          </p:nvPr>
        </p:nvSpPr>
        <p:spPr>
          <a:xfrm>
            <a:off x="720000" y="365760"/>
            <a:ext cx="7704000" cy="5487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24" name="Google Shape;124;p13"/>
          <p:cNvSpPr txBox="1">
            <a:spLocks noGrp="1"/>
          </p:cNvSpPr>
          <p:nvPr>
            <p:ph type="title" idx="7"/>
          </p:nvPr>
        </p:nvSpPr>
        <p:spPr>
          <a:xfrm>
            <a:off x="2086674" y="3088683"/>
            <a:ext cx="23406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18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5" name="Google Shape;125;p13"/>
          <p:cNvSpPr txBox="1">
            <a:spLocks noGrp="1"/>
          </p:cNvSpPr>
          <p:nvPr>
            <p:ph type="subTitle" idx="8"/>
          </p:nvPr>
        </p:nvSpPr>
        <p:spPr>
          <a:xfrm>
            <a:off x="2086674" y="3304717"/>
            <a:ext cx="23409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 name="Google Shape;126;p13"/>
          <p:cNvSpPr txBox="1">
            <a:spLocks noGrp="1"/>
          </p:cNvSpPr>
          <p:nvPr>
            <p:ph type="title" idx="9"/>
          </p:nvPr>
        </p:nvSpPr>
        <p:spPr>
          <a:xfrm flipH="1">
            <a:off x="5629990" y="3088684"/>
            <a:ext cx="23409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1800">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7" name="Google Shape;127;p13"/>
          <p:cNvSpPr txBox="1">
            <a:spLocks noGrp="1"/>
          </p:cNvSpPr>
          <p:nvPr>
            <p:ph type="subTitle" idx="13"/>
          </p:nvPr>
        </p:nvSpPr>
        <p:spPr>
          <a:xfrm flipH="1">
            <a:off x="5629990" y="3304719"/>
            <a:ext cx="23406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13"/>
          <p:cNvSpPr txBox="1">
            <a:spLocks noGrp="1"/>
          </p:cNvSpPr>
          <p:nvPr>
            <p:ph type="title" idx="14" hasCustomPrompt="1"/>
          </p:nvPr>
        </p:nvSpPr>
        <p:spPr>
          <a:xfrm>
            <a:off x="1173110" y="3091550"/>
            <a:ext cx="759000" cy="7590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2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9" name="Google Shape;129;p13"/>
          <p:cNvSpPr txBox="1">
            <a:spLocks noGrp="1"/>
          </p:cNvSpPr>
          <p:nvPr>
            <p:ph type="title" idx="15" hasCustomPrompt="1"/>
          </p:nvPr>
        </p:nvSpPr>
        <p:spPr>
          <a:xfrm flipH="1">
            <a:off x="4718985" y="3091550"/>
            <a:ext cx="759000" cy="7590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000"/>
              <a:buNone/>
              <a:defRPr sz="2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grpSp>
        <p:nvGrpSpPr>
          <p:cNvPr id="130" name="Google Shape;130;p13"/>
          <p:cNvGrpSpPr/>
          <p:nvPr/>
        </p:nvGrpSpPr>
        <p:grpSpPr>
          <a:xfrm>
            <a:off x="282050" y="254900"/>
            <a:ext cx="8579900" cy="71700"/>
            <a:chOff x="282050" y="254900"/>
            <a:chExt cx="8579900" cy="71700"/>
          </a:xfrm>
        </p:grpSpPr>
        <p:cxnSp>
          <p:nvCxnSpPr>
            <p:cNvPr id="131" name="Google Shape;131;p13"/>
            <p:cNvCxnSpPr/>
            <p:nvPr/>
          </p:nvCxnSpPr>
          <p:spPr>
            <a:xfrm>
              <a:off x="469650" y="290750"/>
              <a:ext cx="8204700" cy="0"/>
            </a:xfrm>
            <a:prstGeom prst="straightConnector1">
              <a:avLst/>
            </a:prstGeom>
            <a:noFill/>
            <a:ln w="9525" cap="flat" cmpd="sng">
              <a:solidFill>
                <a:schemeClr val="dk2"/>
              </a:solidFill>
              <a:prstDash val="solid"/>
              <a:round/>
              <a:headEnd type="none" w="med" len="med"/>
              <a:tailEnd type="none" w="med" len="med"/>
            </a:ln>
          </p:spPr>
        </p:cxnSp>
        <p:sp>
          <p:nvSpPr>
            <p:cNvPr id="132" name="Google Shape;132;p13"/>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34;p13"/>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1">
  <p:cSld name="CUSTOM_14_2">
    <p:spTree>
      <p:nvGrpSpPr>
        <p:cNvPr id="1" name="Shape 211"/>
        <p:cNvGrpSpPr/>
        <p:nvPr/>
      </p:nvGrpSpPr>
      <p:grpSpPr>
        <a:xfrm>
          <a:off x="0" y="0"/>
          <a:ext cx="0" cy="0"/>
          <a:chOff x="0" y="0"/>
          <a:chExt cx="0" cy="0"/>
        </a:xfrm>
      </p:grpSpPr>
      <p:pic>
        <p:nvPicPr>
          <p:cNvPr id="212" name="Google Shape;212;p21"/>
          <p:cNvPicPr preferRelativeResize="0"/>
          <p:nvPr/>
        </p:nvPicPr>
        <p:blipFill>
          <a:blip r:embed="rId2">
            <a:alphaModFix/>
          </a:blip>
          <a:stretch>
            <a:fillRect/>
          </a:stretch>
        </p:blipFill>
        <p:spPr>
          <a:xfrm>
            <a:off x="0" y="0"/>
            <a:ext cx="9144000" cy="5143500"/>
          </a:xfrm>
          <a:prstGeom prst="rect">
            <a:avLst/>
          </a:prstGeom>
          <a:noFill/>
          <a:ln>
            <a:noFill/>
          </a:ln>
        </p:spPr>
      </p:pic>
      <p:sp>
        <p:nvSpPr>
          <p:cNvPr id="213" name="Google Shape;213;p21"/>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1"/>
          <p:cNvSpPr txBox="1">
            <a:spLocks noGrp="1"/>
          </p:cNvSpPr>
          <p:nvPr>
            <p:ph type="subTitle" idx="1"/>
          </p:nvPr>
        </p:nvSpPr>
        <p:spPr>
          <a:xfrm>
            <a:off x="4635900" y="1268000"/>
            <a:ext cx="3286200" cy="2839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15" name="Google Shape;215;p21"/>
          <p:cNvSpPr txBox="1">
            <a:spLocks noGrp="1"/>
          </p:cNvSpPr>
          <p:nvPr>
            <p:ph type="subTitle" idx="2"/>
          </p:nvPr>
        </p:nvSpPr>
        <p:spPr>
          <a:xfrm>
            <a:off x="1221900" y="1268000"/>
            <a:ext cx="3286800" cy="2839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16" name="Google Shape;216;p21"/>
          <p:cNvSpPr txBox="1">
            <a:spLocks noGrp="1"/>
          </p:cNvSpPr>
          <p:nvPr>
            <p:ph type="title"/>
          </p:nvPr>
        </p:nvSpPr>
        <p:spPr>
          <a:xfrm>
            <a:off x="720000" y="365760"/>
            <a:ext cx="7704000" cy="5487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17" name="Google Shape;217;p21"/>
          <p:cNvGrpSpPr/>
          <p:nvPr/>
        </p:nvGrpSpPr>
        <p:grpSpPr>
          <a:xfrm>
            <a:off x="282050" y="254900"/>
            <a:ext cx="8579900" cy="71700"/>
            <a:chOff x="282050" y="254900"/>
            <a:chExt cx="8579900" cy="71700"/>
          </a:xfrm>
        </p:grpSpPr>
        <p:cxnSp>
          <p:nvCxnSpPr>
            <p:cNvPr id="218" name="Google Shape;218;p21"/>
            <p:cNvCxnSpPr/>
            <p:nvPr/>
          </p:nvCxnSpPr>
          <p:spPr>
            <a:xfrm>
              <a:off x="469650" y="290750"/>
              <a:ext cx="8204700" cy="0"/>
            </a:xfrm>
            <a:prstGeom prst="straightConnector1">
              <a:avLst/>
            </a:prstGeom>
            <a:noFill/>
            <a:ln w="9525" cap="flat" cmpd="sng">
              <a:solidFill>
                <a:schemeClr val="dk2"/>
              </a:solidFill>
              <a:prstDash val="solid"/>
              <a:round/>
              <a:headEnd type="none" w="med" len="med"/>
              <a:tailEnd type="none" w="med" len="med"/>
            </a:ln>
          </p:spPr>
        </p:cxnSp>
        <p:sp>
          <p:nvSpPr>
            <p:cNvPr id="219" name="Google Shape;219;p21"/>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1"/>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21"/>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1">
  <p:cSld name="CUSTOM_14_1_1">
    <p:spTree>
      <p:nvGrpSpPr>
        <p:cNvPr id="1" name="Shape 248"/>
        <p:cNvGrpSpPr/>
        <p:nvPr/>
      </p:nvGrpSpPr>
      <p:grpSpPr>
        <a:xfrm>
          <a:off x="0" y="0"/>
          <a:ext cx="0" cy="0"/>
          <a:chOff x="0" y="0"/>
          <a:chExt cx="0" cy="0"/>
        </a:xfrm>
      </p:grpSpPr>
      <p:pic>
        <p:nvPicPr>
          <p:cNvPr id="249" name="Google Shape;249;p24"/>
          <p:cNvPicPr preferRelativeResize="0"/>
          <p:nvPr/>
        </p:nvPicPr>
        <p:blipFill>
          <a:blip r:embed="rId2">
            <a:alphaModFix/>
          </a:blip>
          <a:stretch>
            <a:fillRect/>
          </a:stretch>
        </p:blipFill>
        <p:spPr>
          <a:xfrm>
            <a:off x="0" y="0"/>
            <a:ext cx="9144000" cy="5143500"/>
          </a:xfrm>
          <a:prstGeom prst="rect">
            <a:avLst/>
          </a:prstGeom>
          <a:noFill/>
          <a:ln>
            <a:noFill/>
          </a:ln>
        </p:spPr>
      </p:pic>
      <p:sp>
        <p:nvSpPr>
          <p:cNvPr id="250" name="Google Shape;250;p24"/>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4"/>
          <p:cNvSpPr txBox="1">
            <a:spLocks noGrp="1"/>
          </p:cNvSpPr>
          <p:nvPr>
            <p:ph type="title"/>
          </p:nvPr>
        </p:nvSpPr>
        <p:spPr>
          <a:xfrm>
            <a:off x="720000" y="365760"/>
            <a:ext cx="7704000" cy="5487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2" name="Google Shape;252;p24"/>
          <p:cNvSpPr txBox="1">
            <a:spLocks noGrp="1"/>
          </p:cNvSpPr>
          <p:nvPr>
            <p:ph type="subTitle" idx="1"/>
          </p:nvPr>
        </p:nvSpPr>
        <p:spPr>
          <a:xfrm>
            <a:off x="3097201" y="1562074"/>
            <a:ext cx="38550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3" name="Google Shape;253;p24"/>
          <p:cNvSpPr txBox="1">
            <a:spLocks noGrp="1"/>
          </p:cNvSpPr>
          <p:nvPr>
            <p:ph type="subTitle" idx="2"/>
          </p:nvPr>
        </p:nvSpPr>
        <p:spPr>
          <a:xfrm>
            <a:off x="3097201" y="2632024"/>
            <a:ext cx="38550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4" name="Google Shape;254;p24"/>
          <p:cNvSpPr txBox="1">
            <a:spLocks noGrp="1"/>
          </p:cNvSpPr>
          <p:nvPr>
            <p:ph type="subTitle" idx="3"/>
          </p:nvPr>
        </p:nvSpPr>
        <p:spPr>
          <a:xfrm>
            <a:off x="3097201" y="3704968"/>
            <a:ext cx="38550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5" name="Google Shape;255;p24"/>
          <p:cNvSpPr txBox="1">
            <a:spLocks noGrp="1"/>
          </p:cNvSpPr>
          <p:nvPr>
            <p:ph type="title" idx="4"/>
          </p:nvPr>
        </p:nvSpPr>
        <p:spPr>
          <a:xfrm>
            <a:off x="3097201" y="1348631"/>
            <a:ext cx="38610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800"/>
              <a:buNone/>
              <a:defRPr sz="1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6" name="Google Shape;256;p24"/>
          <p:cNvSpPr txBox="1">
            <a:spLocks noGrp="1"/>
          </p:cNvSpPr>
          <p:nvPr>
            <p:ph type="title" idx="5"/>
          </p:nvPr>
        </p:nvSpPr>
        <p:spPr>
          <a:xfrm>
            <a:off x="3097201" y="2418581"/>
            <a:ext cx="38610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800"/>
              <a:buNone/>
              <a:defRPr sz="1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7" name="Google Shape;257;p24"/>
          <p:cNvSpPr txBox="1">
            <a:spLocks noGrp="1"/>
          </p:cNvSpPr>
          <p:nvPr>
            <p:ph type="title" idx="6"/>
          </p:nvPr>
        </p:nvSpPr>
        <p:spPr>
          <a:xfrm>
            <a:off x="3097201" y="3491525"/>
            <a:ext cx="3861000" cy="365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800"/>
              <a:buNone/>
              <a:defRPr sz="1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58" name="Google Shape;258;p24"/>
          <p:cNvGrpSpPr/>
          <p:nvPr/>
        </p:nvGrpSpPr>
        <p:grpSpPr>
          <a:xfrm>
            <a:off x="282050" y="254900"/>
            <a:ext cx="8579900" cy="71700"/>
            <a:chOff x="282050" y="254900"/>
            <a:chExt cx="8579900" cy="71700"/>
          </a:xfrm>
        </p:grpSpPr>
        <p:cxnSp>
          <p:nvCxnSpPr>
            <p:cNvPr id="259" name="Google Shape;259;p24"/>
            <p:cNvCxnSpPr/>
            <p:nvPr/>
          </p:nvCxnSpPr>
          <p:spPr>
            <a:xfrm>
              <a:off x="469650" y="290750"/>
              <a:ext cx="8204700" cy="0"/>
            </a:xfrm>
            <a:prstGeom prst="straightConnector1">
              <a:avLst/>
            </a:prstGeom>
            <a:noFill/>
            <a:ln w="9525" cap="flat" cmpd="sng">
              <a:solidFill>
                <a:schemeClr val="dk2"/>
              </a:solidFill>
              <a:prstDash val="solid"/>
              <a:round/>
              <a:headEnd type="none" w="med" len="med"/>
              <a:tailEnd type="none" w="med" len="med"/>
            </a:ln>
          </p:spPr>
        </p:cxnSp>
        <p:sp>
          <p:nvSpPr>
            <p:cNvPr id="260" name="Google Shape;260;p24"/>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4"/>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24"/>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88"/>
        <p:cNvGrpSpPr/>
        <p:nvPr/>
      </p:nvGrpSpPr>
      <p:grpSpPr>
        <a:xfrm>
          <a:off x="0" y="0"/>
          <a:ext cx="0" cy="0"/>
          <a:chOff x="0" y="0"/>
          <a:chExt cx="0" cy="0"/>
        </a:xfrm>
      </p:grpSpPr>
      <p:pic>
        <p:nvPicPr>
          <p:cNvPr id="389" name="Google Shape;389;p32"/>
          <p:cNvPicPr preferRelativeResize="0"/>
          <p:nvPr/>
        </p:nvPicPr>
        <p:blipFill>
          <a:blip r:embed="rId2">
            <a:alphaModFix/>
          </a:blip>
          <a:stretch>
            <a:fillRect/>
          </a:stretch>
        </p:blipFill>
        <p:spPr>
          <a:xfrm>
            <a:off x="0" y="0"/>
            <a:ext cx="9144000" cy="5143500"/>
          </a:xfrm>
          <a:prstGeom prst="rect">
            <a:avLst/>
          </a:prstGeom>
          <a:noFill/>
          <a:ln>
            <a:noFill/>
          </a:ln>
        </p:spPr>
      </p:pic>
      <p:sp>
        <p:nvSpPr>
          <p:cNvPr id="390" name="Google Shape;390;p32"/>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2" name="Google Shape;392;p32"/>
          <p:cNvGrpSpPr/>
          <p:nvPr/>
        </p:nvGrpSpPr>
        <p:grpSpPr>
          <a:xfrm>
            <a:off x="282050" y="254900"/>
            <a:ext cx="8579900" cy="71700"/>
            <a:chOff x="282050" y="254900"/>
            <a:chExt cx="8579900" cy="71700"/>
          </a:xfrm>
        </p:grpSpPr>
        <p:cxnSp>
          <p:nvCxnSpPr>
            <p:cNvPr id="393" name="Google Shape;393;p32"/>
            <p:cNvCxnSpPr/>
            <p:nvPr/>
          </p:nvCxnSpPr>
          <p:spPr>
            <a:xfrm>
              <a:off x="469650" y="290750"/>
              <a:ext cx="8204700" cy="0"/>
            </a:xfrm>
            <a:prstGeom prst="straightConnector1">
              <a:avLst/>
            </a:prstGeom>
            <a:noFill/>
            <a:ln w="9525" cap="flat" cmpd="sng">
              <a:solidFill>
                <a:schemeClr val="dk2"/>
              </a:solidFill>
              <a:prstDash val="solid"/>
              <a:round/>
              <a:headEnd type="none" w="med" len="med"/>
              <a:tailEnd type="none" w="med" len="med"/>
            </a:ln>
          </p:spPr>
        </p:cxnSp>
        <p:sp>
          <p:nvSpPr>
            <p:cNvPr id="394" name="Google Shape;394;p32"/>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96"/>
        <p:cNvGrpSpPr/>
        <p:nvPr/>
      </p:nvGrpSpPr>
      <p:grpSpPr>
        <a:xfrm>
          <a:off x="0" y="0"/>
          <a:ext cx="0" cy="0"/>
          <a:chOff x="0" y="0"/>
          <a:chExt cx="0" cy="0"/>
        </a:xfrm>
      </p:grpSpPr>
      <p:pic>
        <p:nvPicPr>
          <p:cNvPr id="397" name="Google Shape;397;p33"/>
          <p:cNvPicPr preferRelativeResize="0"/>
          <p:nvPr/>
        </p:nvPicPr>
        <p:blipFill>
          <a:blip r:embed="rId2">
            <a:alphaModFix amt="50000"/>
          </a:blip>
          <a:stretch>
            <a:fillRect/>
          </a:stretch>
        </p:blipFill>
        <p:spPr>
          <a:xfrm>
            <a:off x="-10925" y="0"/>
            <a:ext cx="9144000" cy="5143500"/>
          </a:xfrm>
          <a:prstGeom prst="rect">
            <a:avLst/>
          </a:prstGeom>
          <a:noFill/>
          <a:ln>
            <a:noFill/>
          </a:ln>
        </p:spPr>
      </p:pic>
      <p:sp>
        <p:nvSpPr>
          <p:cNvPr id="398" name="Google Shape;398;p33"/>
          <p:cNvSpPr/>
          <p:nvPr/>
        </p:nvSpPr>
        <p:spPr>
          <a:xfrm>
            <a:off x="0" y="0"/>
            <a:ext cx="9144000" cy="5143500"/>
          </a:xfrm>
          <a:prstGeom prst="rect">
            <a:avLst/>
          </a:prstGeom>
          <a:solidFill>
            <a:srgbClr val="092E44">
              <a:alpha val="76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9" name="Google Shape;399;p33"/>
          <p:cNvGrpSpPr/>
          <p:nvPr/>
        </p:nvGrpSpPr>
        <p:grpSpPr>
          <a:xfrm>
            <a:off x="282050" y="254900"/>
            <a:ext cx="8579900" cy="71700"/>
            <a:chOff x="282050" y="254900"/>
            <a:chExt cx="8579900" cy="71700"/>
          </a:xfrm>
        </p:grpSpPr>
        <p:cxnSp>
          <p:nvCxnSpPr>
            <p:cNvPr id="400" name="Google Shape;400;p33"/>
            <p:cNvCxnSpPr/>
            <p:nvPr/>
          </p:nvCxnSpPr>
          <p:spPr>
            <a:xfrm>
              <a:off x="585450" y="290750"/>
              <a:ext cx="7973100" cy="0"/>
            </a:xfrm>
            <a:prstGeom prst="straightConnector1">
              <a:avLst/>
            </a:prstGeom>
            <a:noFill/>
            <a:ln w="9525" cap="flat" cmpd="sng">
              <a:solidFill>
                <a:schemeClr val="dk2"/>
              </a:solidFill>
              <a:prstDash val="solid"/>
              <a:round/>
              <a:headEnd type="none" w="med" len="med"/>
              <a:tailEnd type="none" w="med" len="med"/>
            </a:ln>
          </p:spPr>
        </p:cxnSp>
        <p:sp>
          <p:nvSpPr>
            <p:cNvPr id="401" name="Google Shape;401;p33"/>
            <p:cNvSpPr/>
            <p:nvPr/>
          </p:nvSpPr>
          <p:spPr>
            <a:xfrm>
              <a:off x="86385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3"/>
            <p:cNvSpPr/>
            <p:nvPr/>
          </p:nvSpPr>
          <p:spPr>
            <a:xfrm>
              <a:off x="87902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3"/>
            <p:cNvSpPr/>
            <p:nvPr/>
          </p:nvSpPr>
          <p:spPr>
            <a:xfrm>
              <a:off x="2820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3"/>
            <p:cNvSpPr/>
            <p:nvPr/>
          </p:nvSpPr>
          <p:spPr>
            <a:xfrm>
              <a:off x="433750" y="254900"/>
              <a:ext cx="71700" cy="717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33"/>
          <p:cNvSpPr/>
          <p:nvPr/>
        </p:nvSpPr>
        <p:spPr>
          <a:xfrm>
            <a:off x="-21875" y="4829700"/>
            <a:ext cx="9165900" cy="313800"/>
          </a:xfrm>
          <a:prstGeom prst="rect">
            <a:avLst/>
          </a:prstGeom>
          <a:solidFill>
            <a:srgbClr val="C1F8FC">
              <a:alpha val="3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365760"/>
            <a:ext cx="7708500" cy="548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2800"/>
              <a:buFont typeface="Readex Pro"/>
              <a:buNone/>
              <a:defRPr sz="2800" b="1">
                <a:solidFill>
                  <a:schemeClr val="dk1"/>
                </a:solidFill>
                <a:latin typeface="Readex Pro"/>
                <a:ea typeface="Readex Pro"/>
                <a:cs typeface="Readex Pro"/>
                <a:sym typeface="Readex Pro"/>
              </a:defRPr>
            </a:lvl1pPr>
            <a:lvl2pPr lvl="1"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2pPr>
            <a:lvl3pPr lvl="2"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3pPr>
            <a:lvl4pPr lvl="3"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4pPr>
            <a:lvl5pPr lvl="4"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5pPr>
            <a:lvl6pPr lvl="5"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6pPr>
            <a:lvl7pPr lvl="6"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7pPr>
            <a:lvl8pPr lvl="7"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8pPr>
            <a:lvl9pPr lvl="8"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8" r:id="rId3"/>
    <p:sldLayoutId id="2147483659" r:id="rId4"/>
    <p:sldLayoutId id="2147483667" r:id="rId5"/>
    <p:sldLayoutId id="2147483670" r:id="rId6"/>
    <p:sldLayoutId id="2147483678" r:id="rId7"/>
    <p:sldLayoutId id="214748367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0000"/>
            <a:lumOff val="10000"/>
          </a:schemeClr>
        </a:solidFill>
        <a:effectLst/>
      </p:bgPr>
    </p:bg>
    <p:spTree>
      <p:nvGrpSpPr>
        <p:cNvPr id="1" name="Shape 415"/>
        <p:cNvGrpSpPr/>
        <p:nvPr/>
      </p:nvGrpSpPr>
      <p:grpSpPr>
        <a:xfrm>
          <a:off x="0" y="0"/>
          <a:ext cx="0" cy="0"/>
          <a:chOff x="0" y="0"/>
          <a:chExt cx="0" cy="0"/>
        </a:xfrm>
      </p:grpSpPr>
      <p:sp>
        <p:nvSpPr>
          <p:cNvPr id="416" name="Google Shape;416;p37"/>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Sous la </a:t>
            </a:r>
            <a:r>
              <a:rPr lang="en" sz="2700" dirty="0" err="1">
                <a:solidFill>
                  <a:schemeClr val="dk2"/>
                </a:solidFill>
                <a:latin typeface="Montserrat"/>
                <a:ea typeface="Montserrat"/>
                <a:cs typeface="Montserrat"/>
                <a:sym typeface="Montserrat"/>
              </a:rPr>
              <a:t>tempête</a:t>
            </a:r>
            <a:r>
              <a:rPr lang="en" sz="2700" dirty="0">
                <a:solidFill>
                  <a:schemeClr val="dk2"/>
                </a:solidFill>
                <a:latin typeface="Montserrat"/>
                <a:ea typeface="Montserrat"/>
                <a:cs typeface="Montserrat"/>
                <a:sym typeface="Montserrat"/>
              </a:rPr>
              <a:t>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a:solidFill>
                  <a:schemeClr val="tx1"/>
                </a:solidFill>
                <a:latin typeface="Montserrat"/>
                <a:ea typeface="Montserrat"/>
                <a:cs typeface="Montserrat"/>
                <a:sym typeface="Montserrat"/>
              </a:rPr>
              <a:t>Le lieu secret</a:t>
            </a:r>
            <a:endParaRPr sz="5400" dirty="0">
              <a:solidFill>
                <a:schemeClr val="tx1"/>
              </a:solidFill>
              <a:latin typeface="Montserrat"/>
              <a:ea typeface="Montserrat"/>
              <a:cs typeface="Montserrat"/>
              <a:sym typeface="Montserrat"/>
            </a:endParaRPr>
          </a:p>
        </p:txBody>
      </p:sp>
      <p:sp>
        <p:nvSpPr>
          <p:cNvPr id="417" name="Google Shape;417;p37"/>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E14A4E41-D0B1-D792-E158-9AD9603D42F6}"/>
            </a:ext>
          </a:extLst>
        </p:cNvPr>
        <p:cNvGrpSpPr/>
        <p:nvPr/>
      </p:nvGrpSpPr>
      <p:grpSpPr>
        <a:xfrm>
          <a:off x="0" y="0"/>
          <a:ext cx="0" cy="0"/>
          <a:chOff x="0" y="0"/>
          <a:chExt cx="0" cy="0"/>
        </a:xfrm>
      </p:grpSpPr>
      <p:sp>
        <p:nvSpPr>
          <p:cNvPr id="29" name="Google Shape;1039;p66">
            <a:extLst>
              <a:ext uri="{FF2B5EF4-FFF2-40B4-BE49-F238E27FC236}">
                <a16:creationId xmlns:a16="http://schemas.microsoft.com/office/drawing/2014/main" id="{A62100B0-1F15-8195-B1D9-CB0AE767098D}"/>
              </a:ext>
            </a:extLst>
          </p:cNvPr>
          <p:cNvSpPr txBox="1">
            <a:spLocks/>
          </p:cNvSpPr>
          <p:nvPr/>
        </p:nvSpPr>
        <p:spPr>
          <a:xfrm>
            <a:off x="5394399" y="2280813"/>
            <a:ext cx="33162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9pPr>
          </a:lstStyle>
          <a:p>
            <a:pPr marL="0" indent="0">
              <a:buFont typeface="Montserrat"/>
              <a:buNone/>
            </a:pPr>
            <a:r>
              <a:rPr lang="fr-CH" dirty="0"/>
              <a:t>Le cœur de l’homme</a:t>
            </a:r>
          </a:p>
        </p:txBody>
      </p:sp>
      <p:sp>
        <p:nvSpPr>
          <p:cNvPr id="30" name="Google Shape;1040;p66">
            <a:extLst>
              <a:ext uri="{FF2B5EF4-FFF2-40B4-BE49-F238E27FC236}">
                <a16:creationId xmlns:a16="http://schemas.microsoft.com/office/drawing/2014/main" id="{3B79DEED-8E29-70DF-0175-89DCE415CE57}"/>
              </a:ext>
            </a:extLst>
          </p:cNvPr>
          <p:cNvSpPr txBox="1">
            <a:spLocks/>
          </p:cNvSpPr>
          <p:nvPr/>
        </p:nvSpPr>
        <p:spPr>
          <a:xfrm>
            <a:off x="5394399" y="2094570"/>
            <a:ext cx="3316200" cy="365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2pPr>
            <a:lvl3pPr marR="0" lvl="2"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3pPr>
            <a:lvl4pPr marR="0" lvl="3"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4pPr>
            <a:lvl5pPr marR="0" lvl="4"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5pPr>
            <a:lvl6pPr marR="0" lvl="5"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6pPr>
            <a:lvl7pPr marR="0" lvl="6"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7pPr>
            <a:lvl8pPr marR="0" lvl="7"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8pPr>
            <a:lvl9pPr marR="0" lvl="8"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9pPr>
          </a:lstStyle>
          <a:p>
            <a:pPr algn="l"/>
            <a:r>
              <a:rPr lang="fr-CH" sz="1800" dirty="0"/>
              <a:t>La tige</a:t>
            </a:r>
          </a:p>
        </p:txBody>
      </p:sp>
      <p:cxnSp>
        <p:nvCxnSpPr>
          <p:cNvPr id="32" name="Connecteur droit avec flèche 31">
            <a:extLst>
              <a:ext uri="{FF2B5EF4-FFF2-40B4-BE49-F238E27FC236}">
                <a16:creationId xmlns:a16="http://schemas.microsoft.com/office/drawing/2014/main" id="{61789FD9-1D65-30A2-9125-173CB605C396}"/>
              </a:ext>
            </a:extLst>
          </p:cNvPr>
          <p:cNvCxnSpPr>
            <a:cxnSpLocks/>
          </p:cNvCxnSpPr>
          <p:nvPr/>
        </p:nvCxnSpPr>
        <p:spPr>
          <a:xfrm>
            <a:off x="4597734" y="2406482"/>
            <a:ext cx="7966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5" name="Google Shape;1418;p72">
            <a:extLst>
              <a:ext uri="{FF2B5EF4-FFF2-40B4-BE49-F238E27FC236}">
                <a16:creationId xmlns:a16="http://schemas.microsoft.com/office/drawing/2014/main" id="{CB9E85B2-0F46-09DB-77A8-7A0892C904E4}"/>
              </a:ext>
            </a:extLst>
          </p:cNvPr>
          <p:cNvGrpSpPr/>
          <p:nvPr/>
        </p:nvGrpSpPr>
        <p:grpSpPr>
          <a:xfrm rot="10800000">
            <a:off x="4092982" y="3546775"/>
            <a:ext cx="1156931" cy="1145454"/>
            <a:chOff x="6291000" y="2685375"/>
            <a:chExt cx="331350" cy="336050"/>
          </a:xfrm>
        </p:grpSpPr>
        <p:sp>
          <p:nvSpPr>
            <p:cNvPr id="36" name="Google Shape;1419;p72">
              <a:extLst>
                <a:ext uri="{FF2B5EF4-FFF2-40B4-BE49-F238E27FC236}">
                  <a16:creationId xmlns:a16="http://schemas.microsoft.com/office/drawing/2014/main" id="{80B69AD1-8DCD-A0BA-B027-2297F662C340}"/>
                </a:ext>
              </a:extLst>
            </p:cNvPr>
            <p:cNvSpPr/>
            <p:nvPr/>
          </p:nvSpPr>
          <p:spPr>
            <a:xfrm>
              <a:off x="6333000" y="2685375"/>
              <a:ext cx="289350" cy="302200"/>
            </a:xfrm>
            <a:custGeom>
              <a:avLst/>
              <a:gdLst/>
              <a:ahLst/>
              <a:cxnLst/>
              <a:rect l="l" t="t" r="r" b="b"/>
              <a:pathLst>
                <a:path w="11574" h="12088" extrusionOk="0">
                  <a:moveTo>
                    <a:pt x="9101" y="421"/>
                  </a:moveTo>
                  <a:lnTo>
                    <a:pt x="9147" y="468"/>
                  </a:lnTo>
                  <a:lnTo>
                    <a:pt x="9194" y="561"/>
                  </a:lnTo>
                  <a:lnTo>
                    <a:pt x="9241" y="654"/>
                  </a:lnTo>
                  <a:lnTo>
                    <a:pt x="9147" y="981"/>
                  </a:lnTo>
                  <a:lnTo>
                    <a:pt x="9007" y="1308"/>
                  </a:lnTo>
                  <a:lnTo>
                    <a:pt x="8821" y="1541"/>
                  </a:lnTo>
                  <a:lnTo>
                    <a:pt x="8587" y="1821"/>
                  </a:lnTo>
                  <a:lnTo>
                    <a:pt x="8354" y="2008"/>
                  </a:lnTo>
                  <a:lnTo>
                    <a:pt x="8074" y="2194"/>
                  </a:lnTo>
                  <a:lnTo>
                    <a:pt x="7654" y="2428"/>
                  </a:lnTo>
                  <a:lnTo>
                    <a:pt x="7654" y="1914"/>
                  </a:lnTo>
                  <a:lnTo>
                    <a:pt x="7980" y="1728"/>
                  </a:lnTo>
                  <a:lnTo>
                    <a:pt x="8354" y="1448"/>
                  </a:lnTo>
                  <a:lnTo>
                    <a:pt x="8494" y="1261"/>
                  </a:lnTo>
                  <a:lnTo>
                    <a:pt x="8634" y="1074"/>
                  </a:lnTo>
                  <a:lnTo>
                    <a:pt x="8727" y="841"/>
                  </a:lnTo>
                  <a:lnTo>
                    <a:pt x="8774" y="608"/>
                  </a:lnTo>
                  <a:lnTo>
                    <a:pt x="8821" y="514"/>
                  </a:lnTo>
                  <a:lnTo>
                    <a:pt x="8867" y="468"/>
                  </a:lnTo>
                  <a:lnTo>
                    <a:pt x="8914" y="421"/>
                  </a:lnTo>
                  <a:close/>
                  <a:moveTo>
                    <a:pt x="700" y="794"/>
                  </a:moveTo>
                  <a:lnTo>
                    <a:pt x="747" y="841"/>
                  </a:lnTo>
                  <a:lnTo>
                    <a:pt x="794" y="934"/>
                  </a:lnTo>
                  <a:lnTo>
                    <a:pt x="840" y="981"/>
                  </a:lnTo>
                  <a:lnTo>
                    <a:pt x="840" y="1401"/>
                  </a:lnTo>
                  <a:lnTo>
                    <a:pt x="840" y="1681"/>
                  </a:lnTo>
                  <a:lnTo>
                    <a:pt x="887" y="1914"/>
                  </a:lnTo>
                  <a:lnTo>
                    <a:pt x="980" y="2194"/>
                  </a:lnTo>
                  <a:lnTo>
                    <a:pt x="1120" y="2428"/>
                  </a:lnTo>
                  <a:lnTo>
                    <a:pt x="1260" y="2614"/>
                  </a:lnTo>
                  <a:lnTo>
                    <a:pt x="1494" y="2801"/>
                  </a:lnTo>
                  <a:lnTo>
                    <a:pt x="1727" y="2941"/>
                  </a:lnTo>
                  <a:lnTo>
                    <a:pt x="1540" y="3361"/>
                  </a:lnTo>
                  <a:lnTo>
                    <a:pt x="1167" y="3128"/>
                  </a:lnTo>
                  <a:lnTo>
                    <a:pt x="887" y="2848"/>
                  </a:lnTo>
                  <a:lnTo>
                    <a:pt x="700" y="2568"/>
                  </a:lnTo>
                  <a:lnTo>
                    <a:pt x="560" y="2334"/>
                  </a:lnTo>
                  <a:lnTo>
                    <a:pt x="420" y="2008"/>
                  </a:lnTo>
                  <a:lnTo>
                    <a:pt x="374" y="1728"/>
                  </a:lnTo>
                  <a:lnTo>
                    <a:pt x="374" y="1401"/>
                  </a:lnTo>
                  <a:lnTo>
                    <a:pt x="374" y="981"/>
                  </a:lnTo>
                  <a:lnTo>
                    <a:pt x="374" y="934"/>
                  </a:lnTo>
                  <a:lnTo>
                    <a:pt x="420" y="841"/>
                  </a:lnTo>
                  <a:lnTo>
                    <a:pt x="514" y="794"/>
                  </a:lnTo>
                  <a:close/>
                  <a:moveTo>
                    <a:pt x="7047" y="374"/>
                  </a:moveTo>
                  <a:lnTo>
                    <a:pt x="7094" y="421"/>
                  </a:lnTo>
                  <a:lnTo>
                    <a:pt x="7187" y="468"/>
                  </a:lnTo>
                  <a:lnTo>
                    <a:pt x="7234" y="514"/>
                  </a:lnTo>
                  <a:lnTo>
                    <a:pt x="7234" y="608"/>
                  </a:lnTo>
                  <a:lnTo>
                    <a:pt x="7234" y="1821"/>
                  </a:lnTo>
                  <a:lnTo>
                    <a:pt x="7234" y="2194"/>
                  </a:lnTo>
                  <a:lnTo>
                    <a:pt x="7280" y="2474"/>
                  </a:lnTo>
                  <a:lnTo>
                    <a:pt x="7327" y="2754"/>
                  </a:lnTo>
                  <a:lnTo>
                    <a:pt x="7514" y="3361"/>
                  </a:lnTo>
                  <a:lnTo>
                    <a:pt x="7840" y="3968"/>
                  </a:lnTo>
                  <a:lnTo>
                    <a:pt x="7980" y="4294"/>
                  </a:lnTo>
                  <a:lnTo>
                    <a:pt x="8167" y="4621"/>
                  </a:lnTo>
                  <a:lnTo>
                    <a:pt x="8214" y="4854"/>
                  </a:lnTo>
                  <a:lnTo>
                    <a:pt x="8447" y="4714"/>
                  </a:lnTo>
                  <a:lnTo>
                    <a:pt x="8727" y="4481"/>
                  </a:lnTo>
                  <a:lnTo>
                    <a:pt x="8914" y="4294"/>
                  </a:lnTo>
                  <a:lnTo>
                    <a:pt x="9054" y="4108"/>
                  </a:lnTo>
                  <a:lnTo>
                    <a:pt x="9194" y="3874"/>
                  </a:lnTo>
                  <a:lnTo>
                    <a:pt x="9287" y="3594"/>
                  </a:lnTo>
                  <a:lnTo>
                    <a:pt x="9381" y="3268"/>
                  </a:lnTo>
                  <a:lnTo>
                    <a:pt x="9427" y="2894"/>
                  </a:lnTo>
                  <a:lnTo>
                    <a:pt x="9474" y="2801"/>
                  </a:lnTo>
                  <a:lnTo>
                    <a:pt x="9521" y="2708"/>
                  </a:lnTo>
                  <a:lnTo>
                    <a:pt x="9567" y="2661"/>
                  </a:lnTo>
                  <a:lnTo>
                    <a:pt x="9661" y="2661"/>
                  </a:lnTo>
                  <a:lnTo>
                    <a:pt x="9754" y="2708"/>
                  </a:lnTo>
                  <a:lnTo>
                    <a:pt x="9801" y="2754"/>
                  </a:lnTo>
                  <a:lnTo>
                    <a:pt x="9847" y="2801"/>
                  </a:lnTo>
                  <a:lnTo>
                    <a:pt x="9894" y="2894"/>
                  </a:lnTo>
                  <a:lnTo>
                    <a:pt x="9847" y="3268"/>
                  </a:lnTo>
                  <a:lnTo>
                    <a:pt x="9754" y="3594"/>
                  </a:lnTo>
                  <a:lnTo>
                    <a:pt x="9661" y="3874"/>
                  </a:lnTo>
                  <a:lnTo>
                    <a:pt x="9567" y="4108"/>
                  </a:lnTo>
                  <a:lnTo>
                    <a:pt x="9287" y="4528"/>
                  </a:lnTo>
                  <a:lnTo>
                    <a:pt x="9007" y="4854"/>
                  </a:lnTo>
                  <a:lnTo>
                    <a:pt x="8727" y="5041"/>
                  </a:lnTo>
                  <a:lnTo>
                    <a:pt x="8447" y="5228"/>
                  </a:lnTo>
                  <a:lnTo>
                    <a:pt x="8354" y="5274"/>
                  </a:lnTo>
                  <a:lnTo>
                    <a:pt x="8354" y="5414"/>
                  </a:lnTo>
                  <a:lnTo>
                    <a:pt x="8447" y="5928"/>
                  </a:lnTo>
                  <a:lnTo>
                    <a:pt x="8447" y="6394"/>
                  </a:lnTo>
                  <a:lnTo>
                    <a:pt x="8401" y="6861"/>
                  </a:lnTo>
                  <a:lnTo>
                    <a:pt x="8307" y="7328"/>
                  </a:lnTo>
                  <a:lnTo>
                    <a:pt x="8307" y="7375"/>
                  </a:lnTo>
                  <a:lnTo>
                    <a:pt x="7654" y="8168"/>
                  </a:lnTo>
                  <a:lnTo>
                    <a:pt x="7887" y="7235"/>
                  </a:lnTo>
                  <a:lnTo>
                    <a:pt x="7934" y="6861"/>
                  </a:lnTo>
                  <a:lnTo>
                    <a:pt x="7980" y="6441"/>
                  </a:lnTo>
                  <a:lnTo>
                    <a:pt x="7980" y="6068"/>
                  </a:lnTo>
                  <a:lnTo>
                    <a:pt x="7934" y="5648"/>
                  </a:lnTo>
                  <a:lnTo>
                    <a:pt x="7887" y="5274"/>
                  </a:lnTo>
                  <a:lnTo>
                    <a:pt x="7747" y="4901"/>
                  </a:lnTo>
                  <a:lnTo>
                    <a:pt x="7607" y="4528"/>
                  </a:lnTo>
                  <a:lnTo>
                    <a:pt x="7420" y="4154"/>
                  </a:lnTo>
                  <a:lnTo>
                    <a:pt x="7140" y="3641"/>
                  </a:lnTo>
                  <a:lnTo>
                    <a:pt x="6954" y="3081"/>
                  </a:lnTo>
                  <a:lnTo>
                    <a:pt x="6860" y="2474"/>
                  </a:lnTo>
                  <a:lnTo>
                    <a:pt x="6814" y="1868"/>
                  </a:lnTo>
                  <a:lnTo>
                    <a:pt x="6814" y="608"/>
                  </a:lnTo>
                  <a:lnTo>
                    <a:pt x="6814" y="514"/>
                  </a:lnTo>
                  <a:lnTo>
                    <a:pt x="6860" y="468"/>
                  </a:lnTo>
                  <a:lnTo>
                    <a:pt x="6954" y="421"/>
                  </a:lnTo>
                  <a:lnTo>
                    <a:pt x="7047" y="374"/>
                  </a:lnTo>
                  <a:close/>
                  <a:moveTo>
                    <a:pt x="4620" y="1588"/>
                  </a:moveTo>
                  <a:lnTo>
                    <a:pt x="4667" y="1634"/>
                  </a:lnTo>
                  <a:lnTo>
                    <a:pt x="4714" y="1728"/>
                  </a:lnTo>
                  <a:lnTo>
                    <a:pt x="4714" y="1821"/>
                  </a:lnTo>
                  <a:lnTo>
                    <a:pt x="4667" y="1914"/>
                  </a:lnTo>
                  <a:lnTo>
                    <a:pt x="4480" y="2288"/>
                  </a:lnTo>
                  <a:lnTo>
                    <a:pt x="4340" y="2568"/>
                  </a:lnTo>
                  <a:lnTo>
                    <a:pt x="4294" y="2801"/>
                  </a:lnTo>
                  <a:lnTo>
                    <a:pt x="4247" y="3128"/>
                  </a:lnTo>
                  <a:lnTo>
                    <a:pt x="4247" y="3548"/>
                  </a:lnTo>
                  <a:lnTo>
                    <a:pt x="4340" y="3968"/>
                  </a:lnTo>
                  <a:lnTo>
                    <a:pt x="4387" y="4201"/>
                  </a:lnTo>
                  <a:lnTo>
                    <a:pt x="4480" y="4388"/>
                  </a:lnTo>
                  <a:lnTo>
                    <a:pt x="4620" y="4621"/>
                  </a:lnTo>
                  <a:lnTo>
                    <a:pt x="4807" y="4808"/>
                  </a:lnTo>
                  <a:lnTo>
                    <a:pt x="4854" y="4808"/>
                  </a:lnTo>
                  <a:lnTo>
                    <a:pt x="5087" y="5041"/>
                  </a:lnTo>
                  <a:lnTo>
                    <a:pt x="5507" y="5508"/>
                  </a:lnTo>
                  <a:lnTo>
                    <a:pt x="5694" y="5788"/>
                  </a:lnTo>
                  <a:lnTo>
                    <a:pt x="5834" y="5414"/>
                  </a:lnTo>
                  <a:lnTo>
                    <a:pt x="5880" y="5228"/>
                  </a:lnTo>
                  <a:lnTo>
                    <a:pt x="5927" y="4948"/>
                  </a:lnTo>
                  <a:lnTo>
                    <a:pt x="5927" y="4668"/>
                  </a:lnTo>
                  <a:lnTo>
                    <a:pt x="5927" y="4621"/>
                  </a:lnTo>
                  <a:lnTo>
                    <a:pt x="5974" y="4528"/>
                  </a:lnTo>
                  <a:lnTo>
                    <a:pt x="6020" y="4481"/>
                  </a:lnTo>
                  <a:lnTo>
                    <a:pt x="6114" y="4434"/>
                  </a:lnTo>
                  <a:lnTo>
                    <a:pt x="6207" y="4481"/>
                  </a:lnTo>
                  <a:lnTo>
                    <a:pt x="6300" y="4528"/>
                  </a:lnTo>
                  <a:lnTo>
                    <a:pt x="6347" y="4574"/>
                  </a:lnTo>
                  <a:lnTo>
                    <a:pt x="6347" y="4668"/>
                  </a:lnTo>
                  <a:lnTo>
                    <a:pt x="6347" y="5228"/>
                  </a:lnTo>
                  <a:lnTo>
                    <a:pt x="6300" y="5741"/>
                  </a:lnTo>
                  <a:lnTo>
                    <a:pt x="6160" y="6208"/>
                  </a:lnTo>
                  <a:lnTo>
                    <a:pt x="6020" y="6674"/>
                  </a:lnTo>
                  <a:lnTo>
                    <a:pt x="5927" y="6908"/>
                  </a:lnTo>
                  <a:lnTo>
                    <a:pt x="5647" y="7701"/>
                  </a:lnTo>
                  <a:lnTo>
                    <a:pt x="5460" y="8075"/>
                  </a:lnTo>
                  <a:lnTo>
                    <a:pt x="5460" y="8075"/>
                  </a:lnTo>
                  <a:lnTo>
                    <a:pt x="6160" y="7888"/>
                  </a:lnTo>
                  <a:lnTo>
                    <a:pt x="6254" y="7888"/>
                  </a:lnTo>
                  <a:lnTo>
                    <a:pt x="6300" y="7935"/>
                  </a:lnTo>
                  <a:lnTo>
                    <a:pt x="6394" y="7981"/>
                  </a:lnTo>
                  <a:lnTo>
                    <a:pt x="6440" y="8075"/>
                  </a:lnTo>
                  <a:lnTo>
                    <a:pt x="6440" y="8168"/>
                  </a:lnTo>
                  <a:lnTo>
                    <a:pt x="6394" y="8215"/>
                  </a:lnTo>
                  <a:lnTo>
                    <a:pt x="6347" y="8308"/>
                  </a:lnTo>
                  <a:lnTo>
                    <a:pt x="6254" y="8355"/>
                  </a:lnTo>
                  <a:lnTo>
                    <a:pt x="5227" y="8588"/>
                  </a:lnTo>
                  <a:lnTo>
                    <a:pt x="5180" y="8635"/>
                  </a:lnTo>
                  <a:lnTo>
                    <a:pt x="4854" y="9195"/>
                  </a:lnTo>
                  <a:lnTo>
                    <a:pt x="4527" y="9661"/>
                  </a:lnTo>
                  <a:lnTo>
                    <a:pt x="4154" y="9428"/>
                  </a:lnTo>
                  <a:lnTo>
                    <a:pt x="4294" y="9241"/>
                  </a:lnTo>
                  <a:lnTo>
                    <a:pt x="4387" y="9101"/>
                  </a:lnTo>
                  <a:lnTo>
                    <a:pt x="4247" y="8961"/>
                  </a:lnTo>
                  <a:lnTo>
                    <a:pt x="4014" y="8728"/>
                  </a:lnTo>
                  <a:lnTo>
                    <a:pt x="3827" y="8495"/>
                  </a:lnTo>
                  <a:lnTo>
                    <a:pt x="3594" y="8075"/>
                  </a:lnTo>
                  <a:lnTo>
                    <a:pt x="3500" y="7795"/>
                  </a:lnTo>
                  <a:lnTo>
                    <a:pt x="3454" y="7701"/>
                  </a:lnTo>
                  <a:lnTo>
                    <a:pt x="3454" y="7608"/>
                  </a:lnTo>
                  <a:lnTo>
                    <a:pt x="3500" y="7515"/>
                  </a:lnTo>
                  <a:lnTo>
                    <a:pt x="3594" y="7468"/>
                  </a:lnTo>
                  <a:lnTo>
                    <a:pt x="3687" y="7468"/>
                  </a:lnTo>
                  <a:lnTo>
                    <a:pt x="3780" y="7515"/>
                  </a:lnTo>
                  <a:lnTo>
                    <a:pt x="3874" y="7608"/>
                  </a:lnTo>
                  <a:lnTo>
                    <a:pt x="3967" y="7748"/>
                  </a:lnTo>
                  <a:lnTo>
                    <a:pt x="4434" y="8448"/>
                  </a:lnTo>
                  <a:lnTo>
                    <a:pt x="4574" y="8775"/>
                  </a:lnTo>
                  <a:lnTo>
                    <a:pt x="4760" y="8448"/>
                  </a:lnTo>
                  <a:lnTo>
                    <a:pt x="5180" y="7655"/>
                  </a:lnTo>
                  <a:lnTo>
                    <a:pt x="5507" y="6815"/>
                  </a:lnTo>
                  <a:lnTo>
                    <a:pt x="5507" y="6768"/>
                  </a:lnTo>
                  <a:lnTo>
                    <a:pt x="5507" y="6534"/>
                  </a:lnTo>
                  <a:lnTo>
                    <a:pt x="5414" y="6254"/>
                  </a:lnTo>
                  <a:lnTo>
                    <a:pt x="5274" y="6021"/>
                  </a:lnTo>
                  <a:lnTo>
                    <a:pt x="5087" y="5741"/>
                  </a:lnTo>
                  <a:lnTo>
                    <a:pt x="4760" y="5368"/>
                  </a:lnTo>
                  <a:lnTo>
                    <a:pt x="4527" y="5134"/>
                  </a:lnTo>
                  <a:lnTo>
                    <a:pt x="4294" y="4854"/>
                  </a:lnTo>
                  <a:lnTo>
                    <a:pt x="4060" y="4574"/>
                  </a:lnTo>
                  <a:lnTo>
                    <a:pt x="3967" y="4294"/>
                  </a:lnTo>
                  <a:lnTo>
                    <a:pt x="3874" y="4014"/>
                  </a:lnTo>
                  <a:lnTo>
                    <a:pt x="3827" y="3781"/>
                  </a:lnTo>
                  <a:lnTo>
                    <a:pt x="3780" y="3501"/>
                  </a:lnTo>
                  <a:lnTo>
                    <a:pt x="3827" y="3081"/>
                  </a:lnTo>
                  <a:lnTo>
                    <a:pt x="3827" y="3034"/>
                  </a:lnTo>
                  <a:lnTo>
                    <a:pt x="3874" y="2661"/>
                  </a:lnTo>
                  <a:lnTo>
                    <a:pt x="3967" y="2381"/>
                  </a:lnTo>
                  <a:lnTo>
                    <a:pt x="4107" y="2054"/>
                  </a:lnTo>
                  <a:lnTo>
                    <a:pt x="4294" y="1681"/>
                  </a:lnTo>
                  <a:lnTo>
                    <a:pt x="4340" y="1634"/>
                  </a:lnTo>
                  <a:lnTo>
                    <a:pt x="4434" y="1588"/>
                  </a:lnTo>
                  <a:close/>
                  <a:moveTo>
                    <a:pt x="7047" y="1"/>
                  </a:moveTo>
                  <a:lnTo>
                    <a:pt x="6767" y="48"/>
                  </a:lnTo>
                  <a:lnTo>
                    <a:pt x="6580" y="188"/>
                  </a:lnTo>
                  <a:lnTo>
                    <a:pt x="6440" y="374"/>
                  </a:lnTo>
                  <a:lnTo>
                    <a:pt x="6394" y="608"/>
                  </a:lnTo>
                  <a:lnTo>
                    <a:pt x="6394" y="1868"/>
                  </a:lnTo>
                  <a:lnTo>
                    <a:pt x="6440" y="2521"/>
                  </a:lnTo>
                  <a:lnTo>
                    <a:pt x="6580" y="3174"/>
                  </a:lnTo>
                  <a:lnTo>
                    <a:pt x="6814" y="3781"/>
                  </a:lnTo>
                  <a:lnTo>
                    <a:pt x="7094" y="4388"/>
                  </a:lnTo>
                  <a:lnTo>
                    <a:pt x="7280" y="4714"/>
                  </a:lnTo>
                  <a:lnTo>
                    <a:pt x="7374" y="5041"/>
                  </a:lnTo>
                  <a:lnTo>
                    <a:pt x="7514" y="5368"/>
                  </a:lnTo>
                  <a:lnTo>
                    <a:pt x="7560" y="5741"/>
                  </a:lnTo>
                  <a:lnTo>
                    <a:pt x="7607" y="6068"/>
                  </a:lnTo>
                  <a:lnTo>
                    <a:pt x="7607" y="6441"/>
                  </a:lnTo>
                  <a:lnTo>
                    <a:pt x="7560" y="6815"/>
                  </a:lnTo>
                  <a:lnTo>
                    <a:pt x="7514" y="7141"/>
                  </a:lnTo>
                  <a:lnTo>
                    <a:pt x="7094" y="8868"/>
                  </a:lnTo>
                  <a:lnTo>
                    <a:pt x="6674" y="9568"/>
                  </a:lnTo>
                  <a:lnTo>
                    <a:pt x="6300" y="10315"/>
                  </a:lnTo>
                  <a:lnTo>
                    <a:pt x="5974" y="11108"/>
                  </a:lnTo>
                  <a:lnTo>
                    <a:pt x="5740" y="10781"/>
                  </a:lnTo>
                  <a:lnTo>
                    <a:pt x="5460" y="10455"/>
                  </a:lnTo>
                  <a:lnTo>
                    <a:pt x="5180" y="10175"/>
                  </a:lnTo>
                  <a:lnTo>
                    <a:pt x="4854" y="9895"/>
                  </a:lnTo>
                  <a:lnTo>
                    <a:pt x="5134" y="9475"/>
                  </a:lnTo>
                  <a:lnTo>
                    <a:pt x="5460" y="8915"/>
                  </a:lnTo>
                  <a:lnTo>
                    <a:pt x="6347" y="8728"/>
                  </a:lnTo>
                  <a:lnTo>
                    <a:pt x="6534" y="8635"/>
                  </a:lnTo>
                  <a:lnTo>
                    <a:pt x="6720" y="8448"/>
                  </a:lnTo>
                  <a:lnTo>
                    <a:pt x="6814" y="8215"/>
                  </a:lnTo>
                  <a:lnTo>
                    <a:pt x="6814" y="7981"/>
                  </a:lnTo>
                  <a:lnTo>
                    <a:pt x="6720" y="7748"/>
                  </a:lnTo>
                  <a:lnTo>
                    <a:pt x="6534" y="7608"/>
                  </a:lnTo>
                  <a:lnTo>
                    <a:pt x="6347" y="7515"/>
                  </a:lnTo>
                  <a:lnTo>
                    <a:pt x="6114" y="7515"/>
                  </a:lnTo>
                  <a:lnTo>
                    <a:pt x="6300" y="7001"/>
                  </a:lnTo>
                  <a:lnTo>
                    <a:pt x="6394" y="6815"/>
                  </a:lnTo>
                  <a:lnTo>
                    <a:pt x="6534" y="6301"/>
                  </a:lnTo>
                  <a:lnTo>
                    <a:pt x="6674" y="5788"/>
                  </a:lnTo>
                  <a:lnTo>
                    <a:pt x="6767" y="5274"/>
                  </a:lnTo>
                  <a:lnTo>
                    <a:pt x="6767" y="4621"/>
                  </a:lnTo>
                  <a:lnTo>
                    <a:pt x="6674" y="4388"/>
                  </a:lnTo>
                  <a:lnTo>
                    <a:pt x="6534" y="4201"/>
                  </a:lnTo>
                  <a:lnTo>
                    <a:pt x="6347" y="4108"/>
                  </a:lnTo>
                  <a:lnTo>
                    <a:pt x="6114" y="4061"/>
                  </a:lnTo>
                  <a:lnTo>
                    <a:pt x="5880" y="4108"/>
                  </a:lnTo>
                  <a:lnTo>
                    <a:pt x="5694" y="4248"/>
                  </a:lnTo>
                  <a:lnTo>
                    <a:pt x="5554" y="4481"/>
                  </a:lnTo>
                  <a:lnTo>
                    <a:pt x="5507" y="4714"/>
                  </a:lnTo>
                  <a:lnTo>
                    <a:pt x="5507" y="4901"/>
                  </a:lnTo>
                  <a:lnTo>
                    <a:pt x="5087" y="4528"/>
                  </a:lnTo>
                  <a:lnTo>
                    <a:pt x="4947" y="4341"/>
                  </a:lnTo>
                  <a:lnTo>
                    <a:pt x="4854" y="4201"/>
                  </a:lnTo>
                  <a:lnTo>
                    <a:pt x="4714" y="3828"/>
                  </a:lnTo>
                  <a:lnTo>
                    <a:pt x="4667" y="3501"/>
                  </a:lnTo>
                  <a:lnTo>
                    <a:pt x="4667" y="3128"/>
                  </a:lnTo>
                  <a:lnTo>
                    <a:pt x="4667" y="2894"/>
                  </a:lnTo>
                  <a:lnTo>
                    <a:pt x="4714" y="2708"/>
                  </a:lnTo>
                  <a:lnTo>
                    <a:pt x="4807" y="2521"/>
                  </a:lnTo>
                  <a:lnTo>
                    <a:pt x="4807" y="2474"/>
                  </a:lnTo>
                  <a:lnTo>
                    <a:pt x="5040" y="2101"/>
                  </a:lnTo>
                  <a:lnTo>
                    <a:pt x="5087" y="1821"/>
                  </a:lnTo>
                  <a:lnTo>
                    <a:pt x="5087" y="1588"/>
                  </a:lnTo>
                  <a:lnTo>
                    <a:pt x="4994" y="1401"/>
                  </a:lnTo>
                  <a:lnTo>
                    <a:pt x="4760" y="1261"/>
                  </a:lnTo>
                  <a:lnTo>
                    <a:pt x="4574" y="1168"/>
                  </a:lnTo>
                  <a:lnTo>
                    <a:pt x="4294" y="1214"/>
                  </a:lnTo>
                  <a:lnTo>
                    <a:pt x="4107" y="1308"/>
                  </a:lnTo>
                  <a:lnTo>
                    <a:pt x="3967" y="1494"/>
                  </a:lnTo>
                  <a:lnTo>
                    <a:pt x="3734" y="1868"/>
                  </a:lnTo>
                  <a:lnTo>
                    <a:pt x="3547" y="2288"/>
                  </a:lnTo>
                  <a:lnTo>
                    <a:pt x="3454" y="2614"/>
                  </a:lnTo>
                  <a:lnTo>
                    <a:pt x="3407" y="3034"/>
                  </a:lnTo>
                  <a:lnTo>
                    <a:pt x="3407" y="3548"/>
                  </a:lnTo>
                  <a:lnTo>
                    <a:pt x="3407" y="3828"/>
                  </a:lnTo>
                  <a:lnTo>
                    <a:pt x="3500" y="4108"/>
                  </a:lnTo>
                  <a:lnTo>
                    <a:pt x="3594" y="4434"/>
                  </a:lnTo>
                  <a:lnTo>
                    <a:pt x="3734" y="4761"/>
                  </a:lnTo>
                  <a:lnTo>
                    <a:pt x="3967" y="5088"/>
                  </a:lnTo>
                  <a:lnTo>
                    <a:pt x="4247" y="5414"/>
                  </a:lnTo>
                  <a:lnTo>
                    <a:pt x="4574" y="5741"/>
                  </a:lnTo>
                  <a:lnTo>
                    <a:pt x="4807" y="6068"/>
                  </a:lnTo>
                  <a:lnTo>
                    <a:pt x="5040" y="6441"/>
                  </a:lnTo>
                  <a:lnTo>
                    <a:pt x="5087" y="6581"/>
                  </a:lnTo>
                  <a:lnTo>
                    <a:pt x="5134" y="6721"/>
                  </a:lnTo>
                  <a:lnTo>
                    <a:pt x="4854" y="7328"/>
                  </a:lnTo>
                  <a:lnTo>
                    <a:pt x="4574" y="7981"/>
                  </a:lnTo>
                  <a:lnTo>
                    <a:pt x="4340" y="7608"/>
                  </a:lnTo>
                  <a:lnTo>
                    <a:pt x="4247" y="7421"/>
                  </a:lnTo>
                  <a:lnTo>
                    <a:pt x="4154" y="7281"/>
                  </a:lnTo>
                  <a:lnTo>
                    <a:pt x="3967" y="7141"/>
                  </a:lnTo>
                  <a:lnTo>
                    <a:pt x="3780" y="7095"/>
                  </a:lnTo>
                  <a:lnTo>
                    <a:pt x="3640" y="7048"/>
                  </a:lnTo>
                  <a:lnTo>
                    <a:pt x="3407" y="7141"/>
                  </a:lnTo>
                  <a:lnTo>
                    <a:pt x="3220" y="7235"/>
                  </a:lnTo>
                  <a:lnTo>
                    <a:pt x="3080" y="7468"/>
                  </a:lnTo>
                  <a:lnTo>
                    <a:pt x="3034" y="7701"/>
                  </a:lnTo>
                  <a:lnTo>
                    <a:pt x="3080" y="7795"/>
                  </a:lnTo>
                  <a:lnTo>
                    <a:pt x="3174" y="8121"/>
                  </a:lnTo>
                  <a:lnTo>
                    <a:pt x="3407" y="8588"/>
                  </a:lnTo>
                  <a:lnTo>
                    <a:pt x="3640" y="8868"/>
                  </a:lnTo>
                  <a:lnTo>
                    <a:pt x="3874" y="9148"/>
                  </a:lnTo>
                  <a:lnTo>
                    <a:pt x="3827" y="9195"/>
                  </a:lnTo>
                  <a:lnTo>
                    <a:pt x="3407" y="9008"/>
                  </a:lnTo>
                  <a:lnTo>
                    <a:pt x="2987" y="8868"/>
                  </a:lnTo>
                  <a:lnTo>
                    <a:pt x="2614" y="8308"/>
                  </a:lnTo>
                  <a:lnTo>
                    <a:pt x="2427" y="7888"/>
                  </a:lnTo>
                  <a:lnTo>
                    <a:pt x="2194" y="7421"/>
                  </a:lnTo>
                  <a:lnTo>
                    <a:pt x="2520" y="7281"/>
                  </a:lnTo>
                  <a:lnTo>
                    <a:pt x="2847" y="7141"/>
                  </a:lnTo>
                  <a:lnTo>
                    <a:pt x="3174" y="6908"/>
                  </a:lnTo>
                  <a:lnTo>
                    <a:pt x="3454" y="6628"/>
                  </a:lnTo>
                  <a:lnTo>
                    <a:pt x="3547" y="6441"/>
                  </a:lnTo>
                  <a:lnTo>
                    <a:pt x="3594" y="6208"/>
                  </a:lnTo>
                  <a:lnTo>
                    <a:pt x="3547" y="5974"/>
                  </a:lnTo>
                  <a:lnTo>
                    <a:pt x="3360" y="5788"/>
                  </a:lnTo>
                  <a:lnTo>
                    <a:pt x="3174" y="5648"/>
                  </a:lnTo>
                  <a:lnTo>
                    <a:pt x="2940" y="5648"/>
                  </a:lnTo>
                  <a:lnTo>
                    <a:pt x="2707" y="5694"/>
                  </a:lnTo>
                  <a:lnTo>
                    <a:pt x="2520" y="5834"/>
                  </a:lnTo>
                  <a:lnTo>
                    <a:pt x="2380" y="5974"/>
                  </a:lnTo>
                  <a:lnTo>
                    <a:pt x="2240" y="6068"/>
                  </a:lnTo>
                  <a:lnTo>
                    <a:pt x="1960" y="6208"/>
                  </a:lnTo>
                  <a:lnTo>
                    <a:pt x="1960" y="5881"/>
                  </a:lnTo>
                  <a:lnTo>
                    <a:pt x="2007" y="5601"/>
                  </a:lnTo>
                  <a:lnTo>
                    <a:pt x="2100" y="5181"/>
                  </a:lnTo>
                  <a:lnTo>
                    <a:pt x="2240" y="4761"/>
                  </a:lnTo>
                  <a:lnTo>
                    <a:pt x="2614" y="4014"/>
                  </a:lnTo>
                  <a:lnTo>
                    <a:pt x="2940" y="3268"/>
                  </a:lnTo>
                  <a:lnTo>
                    <a:pt x="3080" y="2848"/>
                  </a:lnTo>
                  <a:lnTo>
                    <a:pt x="3174" y="2428"/>
                  </a:lnTo>
                  <a:lnTo>
                    <a:pt x="3220" y="2008"/>
                  </a:lnTo>
                  <a:lnTo>
                    <a:pt x="3174" y="1541"/>
                  </a:lnTo>
                  <a:lnTo>
                    <a:pt x="3034" y="1074"/>
                  </a:lnTo>
                  <a:lnTo>
                    <a:pt x="2754" y="608"/>
                  </a:lnTo>
                  <a:lnTo>
                    <a:pt x="2614" y="421"/>
                  </a:lnTo>
                  <a:lnTo>
                    <a:pt x="2380" y="328"/>
                  </a:lnTo>
                  <a:lnTo>
                    <a:pt x="2147" y="281"/>
                  </a:lnTo>
                  <a:lnTo>
                    <a:pt x="1914" y="374"/>
                  </a:lnTo>
                  <a:lnTo>
                    <a:pt x="1727" y="561"/>
                  </a:lnTo>
                  <a:lnTo>
                    <a:pt x="1634" y="748"/>
                  </a:lnTo>
                  <a:lnTo>
                    <a:pt x="1634" y="1028"/>
                  </a:lnTo>
                  <a:lnTo>
                    <a:pt x="1727" y="1214"/>
                  </a:lnTo>
                  <a:lnTo>
                    <a:pt x="1914" y="1588"/>
                  </a:lnTo>
                  <a:lnTo>
                    <a:pt x="1960" y="1914"/>
                  </a:lnTo>
                  <a:lnTo>
                    <a:pt x="1960" y="2241"/>
                  </a:lnTo>
                  <a:lnTo>
                    <a:pt x="1867" y="2568"/>
                  </a:lnTo>
                  <a:lnTo>
                    <a:pt x="1680" y="2474"/>
                  </a:lnTo>
                  <a:lnTo>
                    <a:pt x="1540" y="2334"/>
                  </a:lnTo>
                  <a:lnTo>
                    <a:pt x="1447" y="2194"/>
                  </a:lnTo>
                  <a:lnTo>
                    <a:pt x="1354" y="2008"/>
                  </a:lnTo>
                  <a:lnTo>
                    <a:pt x="1260" y="1821"/>
                  </a:lnTo>
                  <a:lnTo>
                    <a:pt x="1214" y="1634"/>
                  </a:lnTo>
                  <a:lnTo>
                    <a:pt x="1214" y="1448"/>
                  </a:lnTo>
                  <a:lnTo>
                    <a:pt x="1214" y="1401"/>
                  </a:lnTo>
                  <a:lnTo>
                    <a:pt x="1214" y="981"/>
                  </a:lnTo>
                  <a:lnTo>
                    <a:pt x="1167" y="748"/>
                  </a:lnTo>
                  <a:lnTo>
                    <a:pt x="1027" y="561"/>
                  </a:lnTo>
                  <a:lnTo>
                    <a:pt x="840" y="421"/>
                  </a:lnTo>
                  <a:lnTo>
                    <a:pt x="607" y="374"/>
                  </a:lnTo>
                  <a:lnTo>
                    <a:pt x="374" y="421"/>
                  </a:lnTo>
                  <a:lnTo>
                    <a:pt x="187" y="561"/>
                  </a:lnTo>
                  <a:lnTo>
                    <a:pt x="47" y="748"/>
                  </a:lnTo>
                  <a:lnTo>
                    <a:pt x="0" y="981"/>
                  </a:lnTo>
                  <a:lnTo>
                    <a:pt x="0" y="1354"/>
                  </a:lnTo>
                  <a:lnTo>
                    <a:pt x="0" y="1774"/>
                  </a:lnTo>
                  <a:lnTo>
                    <a:pt x="47" y="2101"/>
                  </a:lnTo>
                  <a:lnTo>
                    <a:pt x="187" y="2474"/>
                  </a:lnTo>
                  <a:lnTo>
                    <a:pt x="327" y="2754"/>
                  </a:lnTo>
                  <a:lnTo>
                    <a:pt x="560" y="3128"/>
                  </a:lnTo>
                  <a:lnTo>
                    <a:pt x="934" y="3408"/>
                  </a:lnTo>
                  <a:lnTo>
                    <a:pt x="1120" y="3594"/>
                  </a:lnTo>
                  <a:lnTo>
                    <a:pt x="1354" y="3734"/>
                  </a:lnTo>
                  <a:lnTo>
                    <a:pt x="1074" y="4294"/>
                  </a:lnTo>
                  <a:lnTo>
                    <a:pt x="1447" y="4434"/>
                  </a:lnTo>
                  <a:lnTo>
                    <a:pt x="2147" y="2941"/>
                  </a:lnTo>
                  <a:lnTo>
                    <a:pt x="2287" y="2521"/>
                  </a:lnTo>
                  <a:lnTo>
                    <a:pt x="2334" y="2288"/>
                  </a:lnTo>
                  <a:lnTo>
                    <a:pt x="2380" y="2054"/>
                  </a:lnTo>
                  <a:lnTo>
                    <a:pt x="2380" y="1821"/>
                  </a:lnTo>
                  <a:lnTo>
                    <a:pt x="2287" y="1588"/>
                  </a:lnTo>
                  <a:lnTo>
                    <a:pt x="2194" y="1308"/>
                  </a:lnTo>
                  <a:lnTo>
                    <a:pt x="2054" y="1028"/>
                  </a:lnTo>
                  <a:lnTo>
                    <a:pt x="2054" y="934"/>
                  </a:lnTo>
                  <a:lnTo>
                    <a:pt x="2054" y="841"/>
                  </a:lnTo>
                  <a:lnTo>
                    <a:pt x="2054" y="794"/>
                  </a:lnTo>
                  <a:lnTo>
                    <a:pt x="2147" y="701"/>
                  </a:lnTo>
                  <a:lnTo>
                    <a:pt x="2287" y="701"/>
                  </a:lnTo>
                  <a:lnTo>
                    <a:pt x="2380" y="748"/>
                  </a:lnTo>
                  <a:lnTo>
                    <a:pt x="2427" y="794"/>
                  </a:lnTo>
                  <a:lnTo>
                    <a:pt x="2660" y="1214"/>
                  </a:lnTo>
                  <a:lnTo>
                    <a:pt x="2800" y="1634"/>
                  </a:lnTo>
                  <a:lnTo>
                    <a:pt x="2800" y="2008"/>
                  </a:lnTo>
                  <a:lnTo>
                    <a:pt x="2800" y="2381"/>
                  </a:lnTo>
                  <a:lnTo>
                    <a:pt x="2707" y="2754"/>
                  </a:lnTo>
                  <a:lnTo>
                    <a:pt x="2567" y="3128"/>
                  </a:lnTo>
                  <a:lnTo>
                    <a:pt x="2240" y="3828"/>
                  </a:lnTo>
                  <a:lnTo>
                    <a:pt x="1867" y="4621"/>
                  </a:lnTo>
                  <a:lnTo>
                    <a:pt x="1727" y="5041"/>
                  </a:lnTo>
                  <a:lnTo>
                    <a:pt x="1587" y="5508"/>
                  </a:lnTo>
                  <a:lnTo>
                    <a:pt x="1587" y="5974"/>
                  </a:lnTo>
                  <a:lnTo>
                    <a:pt x="1587" y="6441"/>
                  </a:lnTo>
                  <a:lnTo>
                    <a:pt x="1587" y="6674"/>
                  </a:lnTo>
                  <a:lnTo>
                    <a:pt x="1820" y="6628"/>
                  </a:lnTo>
                  <a:lnTo>
                    <a:pt x="2054" y="6581"/>
                  </a:lnTo>
                  <a:lnTo>
                    <a:pt x="2334" y="6488"/>
                  </a:lnTo>
                  <a:lnTo>
                    <a:pt x="2567" y="6301"/>
                  </a:lnTo>
                  <a:lnTo>
                    <a:pt x="2800" y="6114"/>
                  </a:lnTo>
                  <a:lnTo>
                    <a:pt x="2894" y="6021"/>
                  </a:lnTo>
                  <a:lnTo>
                    <a:pt x="3034" y="6021"/>
                  </a:lnTo>
                  <a:lnTo>
                    <a:pt x="3127" y="6068"/>
                  </a:lnTo>
                  <a:lnTo>
                    <a:pt x="3174" y="6161"/>
                  </a:lnTo>
                  <a:lnTo>
                    <a:pt x="3220" y="6208"/>
                  </a:lnTo>
                  <a:lnTo>
                    <a:pt x="3174" y="6301"/>
                  </a:lnTo>
                  <a:lnTo>
                    <a:pt x="3127" y="6394"/>
                  </a:lnTo>
                  <a:lnTo>
                    <a:pt x="2847" y="6674"/>
                  </a:lnTo>
                  <a:lnTo>
                    <a:pt x="2520" y="6861"/>
                  </a:lnTo>
                  <a:lnTo>
                    <a:pt x="2194" y="7001"/>
                  </a:lnTo>
                  <a:lnTo>
                    <a:pt x="1914" y="7048"/>
                  </a:lnTo>
                  <a:lnTo>
                    <a:pt x="1680" y="7095"/>
                  </a:lnTo>
                  <a:lnTo>
                    <a:pt x="1774" y="7328"/>
                  </a:lnTo>
                  <a:lnTo>
                    <a:pt x="2007" y="7935"/>
                  </a:lnTo>
                  <a:lnTo>
                    <a:pt x="2287" y="8495"/>
                  </a:lnTo>
                  <a:lnTo>
                    <a:pt x="2520" y="8868"/>
                  </a:lnTo>
                  <a:lnTo>
                    <a:pt x="2707" y="9148"/>
                  </a:lnTo>
                  <a:lnTo>
                    <a:pt x="2754" y="9195"/>
                  </a:lnTo>
                  <a:lnTo>
                    <a:pt x="2800" y="9241"/>
                  </a:lnTo>
                  <a:lnTo>
                    <a:pt x="3314" y="9428"/>
                  </a:lnTo>
                  <a:lnTo>
                    <a:pt x="3780" y="9615"/>
                  </a:lnTo>
                  <a:lnTo>
                    <a:pt x="4480" y="10081"/>
                  </a:lnTo>
                  <a:lnTo>
                    <a:pt x="4900" y="10408"/>
                  </a:lnTo>
                  <a:lnTo>
                    <a:pt x="5227" y="10828"/>
                  </a:lnTo>
                  <a:lnTo>
                    <a:pt x="5554" y="11248"/>
                  </a:lnTo>
                  <a:lnTo>
                    <a:pt x="5834" y="11668"/>
                  </a:lnTo>
                  <a:lnTo>
                    <a:pt x="6067" y="12088"/>
                  </a:lnTo>
                  <a:lnTo>
                    <a:pt x="6207" y="11668"/>
                  </a:lnTo>
                  <a:lnTo>
                    <a:pt x="6394" y="11061"/>
                  </a:lnTo>
                  <a:lnTo>
                    <a:pt x="6627" y="10455"/>
                  </a:lnTo>
                  <a:lnTo>
                    <a:pt x="7000" y="9755"/>
                  </a:lnTo>
                  <a:lnTo>
                    <a:pt x="7420" y="9055"/>
                  </a:lnTo>
                  <a:lnTo>
                    <a:pt x="8634" y="7608"/>
                  </a:lnTo>
                  <a:lnTo>
                    <a:pt x="9147" y="7141"/>
                  </a:lnTo>
                  <a:lnTo>
                    <a:pt x="9707" y="6768"/>
                  </a:lnTo>
                  <a:lnTo>
                    <a:pt x="9987" y="6581"/>
                  </a:lnTo>
                  <a:lnTo>
                    <a:pt x="10221" y="6348"/>
                  </a:lnTo>
                  <a:lnTo>
                    <a:pt x="10454" y="6068"/>
                  </a:lnTo>
                  <a:lnTo>
                    <a:pt x="10594" y="5788"/>
                  </a:lnTo>
                  <a:lnTo>
                    <a:pt x="10687" y="5461"/>
                  </a:lnTo>
                  <a:lnTo>
                    <a:pt x="10734" y="5134"/>
                  </a:lnTo>
                  <a:lnTo>
                    <a:pt x="10734" y="4808"/>
                  </a:lnTo>
                  <a:lnTo>
                    <a:pt x="10641" y="4481"/>
                  </a:lnTo>
                  <a:lnTo>
                    <a:pt x="10641" y="4388"/>
                  </a:lnTo>
                  <a:lnTo>
                    <a:pt x="10687" y="4294"/>
                  </a:lnTo>
                  <a:lnTo>
                    <a:pt x="10734" y="4248"/>
                  </a:lnTo>
                  <a:lnTo>
                    <a:pt x="10827" y="4201"/>
                  </a:lnTo>
                  <a:lnTo>
                    <a:pt x="10967" y="4201"/>
                  </a:lnTo>
                  <a:lnTo>
                    <a:pt x="11061" y="4294"/>
                  </a:lnTo>
                  <a:lnTo>
                    <a:pt x="11107" y="4341"/>
                  </a:lnTo>
                  <a:lnTo>
                    <a:pt x="11154" y="4761"/>
                  </a:lnTo>
                  <a:lnTo>
                    <a:pt x="11201" y="5134"/>
                  </a:lnTo>
                  <a:lnTo>
                    <a:pt x="11107" y="5554"/>
                  </a:lnTo>
                  <a:lnTo>
                    <a:pt x="11014" y="5928"/>
                  </a:lnTo>
                  <a:lnTo>
                    <a:pt x="11387" y="6068"/>
                  </a:lnTo>
                  <a:lnTo>
                    <a:pt x="11527" y="5601"/>
                  </a:lnTo>
                  <a:lnTo>
                    <a:pt x="11574" y="5134"/>
                  </a:lnTo>
                  <a:lnTo>
                    <a:pt x="11574" y="4714"/>
                  </a:lnTo>
                  <a:lnTo>
                    <a:pt x="11481" y="4248"/>
                  </a:lnTo>
                  <a:lnTo>
                    <a:pt x="11341" y="4014"/>
                  </a:lnTo>
                  <a:lnTo>
                    <a:pt x="11154" y="3874"/>
                  </a:lnTo>
                  <a:lnTo>
                    <a:pt x="10967" y="3781"/>
                  </a:lnTo>
                  <a:lnTo>
                    <a:pt x="10687" y="3828"/>
                  </a:lnTo>
                  <a:lnTo>
                    <a:pt x="10501" y="3921"/>
                  </a:lnTo>
                  <a:lnTo>
                    <a:pt x="10314" y="4108"/>
                  </a:lnTo>
                  <a:lnTo>
                    <a:pt x="10267" y="4341"/>
                  </a:lnTo>
                  <a:lnTo>
                    <a:pt x="10267" y="4574"/>
                  </a:lnTo>
                  <a:lnTo>
                    <a:pt x="10314" y="4854"/>
                  </a:lnTo>
                  <a:lnTo>
                    <a:pt x="10361" y="5134"/>
                  </a:lnTo>
                  <a:lnTo>
                    <a:pt x="10314" y="5414"/>
                  </a:lnTo>
                  <a:lnTo>
                    <a:pt x="10221" y="5648"/>
                  </a:lnTo>
                  <a:lnTo>
                    <a:pt x="10081" y="5881"/>
                  </a:lnTo>
                  <a:lnTo>
                    <a:pt x="9941" y="6114"/>
                  </a:lnTo>
                  <a:lnTo>
                    <a:pt x="9754" y="6301"/>
                  </a:lnTo>
                  <a:lnTo>
                    <a:pt x="9521" y="6441"/>
                  </a:lnTo>
                  <a:lnTo>
                    <a:pt x="9474" y="6441"/>
                  </a:lnTo>
                  <a:lnTo>
                    <a:pt x="9147" y="6674"/>
                  </a:lnTo>
                  <a:lnTo>
                    <a:pt x="8774" y="6955"/>
                  </a:lnTo>
                  <a:lnTo>
                    <a:pt x="8821" y="6208"/>
                  </a:lnTo>
                  <a:lnTo>
                    <a:pt x="8774" y="5508"/>
                  </a:lnTo>
                  <a:lnTo>
                    <a:pt x="9241" y="5134"/>
                  </a:lnTo>
                  <a:lnTo>
                    <a:pt x="9614" y="4808"/>
                  </a:lnTo>
                  <a:lnTo>
                    <a:pt x="9754" y="4574"/>
                  </a:lnTo>
                  <a:lnTo>
                    <a:pt x="9894" y="4294"/>
                  </a:lnTo>
                  <a:lnTo>
                    <a:pt x="10034" y="4014"/>
                  </a:lnTo>
                  <a:lnTo>
                    <a:pt x="10174" y="3688"/>
                  </a:lnTo>
                  <a:lnTo>
                    <a:pt x="10221" y="3314"/>
                  </a:lnTo>
                  <a:lnTo>
                    <a:pt x="10267" y="2894"/>
                  </a:lnTo>
                  <a:lnTo>
                    <a:pt x="10221" y="2661"/>
                  </a:lnTo>
                  <a:lnTo>
                    <a:pt x="10127" y="2474"/>
                  </a:lnTo>
                  <a:lnTo>
                    <a:pt x="9894" y="2334"/>
                  </a:lnTo>
                  <a:lnTo>
                    <a:pt x="9661" y="2288"/>
                  </a:lnTo>
                  <a:lnTo>
                    <a:pt x="9427" y="2288"/>
                  </a:lnTo>
                  <a:lnTo>
                    <a:pt x="9241" y="2428"/>
                  </a:lnTo>
                  <a:lnTo>
                    <a:pt x="9101" y="2614"/>
                  </a:lnTo>
                  <a:lnTo>
                    <a:pt x="9054" y="2848"/>
                  </a:lnTo>
                  <a:lnTo>
                    <a:pt x="8961" y="3314"/>
                  </a:lnTo>
                  <a:lnTo>
                    <a:pt x="8821" y="3688"/>
                  </a:lnTo>
                  <a:lnTo>
                    <a:pt x="8634" y="4014"/>
                  </a:lnTo>
                  <a:lnTo>
                    <a:pt x="8401" y="4248"/>
                  </a:lnTo>
                  <a:lnTo>
                    <a:pt x="8167" y="3734"/>
                  </a:lnTo>
                  <a:lnTo>
                    <a:pt x="7934" y="3268"/>
                  </a:lnTo>
                  <a:lnTo>
                    <a:pt x="7747" y="2801"/>
                  </a:lnTo>
                  <a:lnTo>
                    <a:pt x="8214" y="2568"/>
                  </a:lnTo>
                  <a:lnTo>
                    <a:pt x="8541" y="2334"/>
                  </a:lnTo>
                  <a:lnTo>
                    <a:pt x="8821" y="2101"/>
                  </a:lnTo>
                  <a:lnTo>
                    <a:pt x="9101" y="1821"/>
                  </a:lnTo>
                  <a:lnTo>
                    <a:pt x="9334" y="1494"/>
                  </a:lnTo>
                  <a:lnTo>
                    <a:pt x="9521" y="1121"/>
                  </a:lnTo>
                  <a:lnTo>
                    <a:pt x="9614" y="654"/>
                  </a:lnTo>
                  <a:lnTo>
                    <a:pt x="9567" y="421"/>
                  </a:lnTo>
                  <a:lnTo>
                    <a:pt x="9474" y="234"/>
                  </a:lnTo>
                  <a:lnTo>
                    <a:pt x="9287" y="48"/>
                  </a:lnTo>
                  <a:lnTo>
                    <a:pt x="9054" y="1"/>
                  </a:lnTo>
                  <a:lnTo>
                    <a:pt x="8821" y="48"/>
                  </a:lnTo>
                  <a:lnTo>
                    <a:pt x="8587" y="141"/>
                  </a:lnTo>
                  <a:lnTo>
                    <a:pt x="8447" y="328"/>
                  </a:lnTo>
                  <a:lnTo>
                    <a:pt x="8401" y="561"/>
                  </a:lnTo>
                  <a:lnTo>
                    <a:pt x="8354" y="701"/>
                  </a:lnTo>
                  <a:lnTo>
                    <a:pt x="8307" y="841"/>
                  </a:lnTo>
                  <a:lnTo>
                    <a:pt x="8120" y="1121"/>
                  </a:lnTo>
                  <a:lnTo>
                    <a:pt x="7887" y="1308"/>
                  </a:lnTo>
                  <a:lnTo>
                    <a:pt x="7654" y="1494"/>
                  </a:lnTo>
                  <a:lnTo>
                    <a:pt x="7654" y="608"/>
                  </a:lnTo>
                  <a:lnTo>
                    <a:pt x="7607" y="374"/>
                  </a:lnTo>
                  <a:lnTo>
                    <a:pt x="7467" y="188"/>
                  </a:lnTo>
                  <a:lnTo>
                    <a:pt x="7280" y="48"/>
                  </a:lnTo>
                  <a:lnTo>
                    <a:pt x="70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20;p72">
              <a:extLst>
                <a:ext uri="{FF2B5EF4-FFF2-40B4-BE49-F238E27FC236}">
                  <a16:creationId xmlns:a16="http://schemas.microsoft.com/office/drawing/2014/main" id="{49041F0F-254C-0428-175E-93DB07C852C7}"/>
                </a:ext>
              </a:extLst>
            </p:cNvPr>
            <p:cNvSpPr/>
            <p:nvPr/>
          </p:nvSpPr>
          <p:spPr>
            <a:xfrm>
              <a:off x="6335325" y="2841725"/>
              <a:ext cx="282375" cy="179700"/>
            </a:xfrm>
            <a:custGeom>
              <a:avLst/>
              <a:gdLst/>
              <a:ahLst/>
              <a:cxnLst/>
              <a:rect l="l" t="t" r="r" b="b"/>
              <a:pathLst>
                <a:path w="11295" h="7188" extrusionOk="0">
                  <a:moveTo>
                    <a:pt x="10781" y="0"/>
                  </a:moveTo>
                  <a:lnTo>
                    <a:pt x="10594" y="280"/>
                  </a:lnTo>
                  <a:lnTo>
                    <a:pt x="10361" y="514"/>
                  </a:lnTo>
                  <a:lnTo>
                    <a:pt x="10128" y="747"/>
                  </a:lnTo>
                  <a:lnTo>
                    <a:pt x="9848" y="934"/>
                  </a:lnTo>
                  <a:lnTo>
                    <a:pt x="9288" y="1307"/>
                  </a:lnTo>
                  <a:lnTo>
                    <a:pt x="8774" y="1727"/>
                  </a:lnTo>
                  <a:lnTo>
                    <a:pt x="8261" y="2241"/>
                  </a:lnTo>
                  <a:lnTo>
                    <a:pt x="7841" y="2847"/>
                  </a:lnTo>
                  <a:lnTo>
                    <a:pt x="7654" y="3081"/>
                  </a:lnTo>
                  <a:lnTo>
                    <a:pt x="7934" y="3174"/>
                  </a:lnTo>
                  <a:lnTo>
                    <a:pt x="8541" y="3221"/>
                  </a:lnTo>
                  <a:lnTo>
                    <a:pt x="9054" y="3221"/>
                  </a:lnTo>
                  <a:lnTo>
                    <a:pt x="9474" y="3081"/>
                  </a:lnTo>
                  <a:lnTo>
                    <a:pt x="9754" y="2941"/>
                  </a:lnTo>
                  <a:lnTo>
                    <a:pt x="9988" y="2801"/>
                  </a:lnTo>
                  <a:lnTo>
                    <a:pt x="10174" y="2661"/>
                  </a:lnTo>
                  <a:lnTo>
                    <a:pt x="10314" y="2427"/>
                  </a:lnTo>
                  <a:lnTo>
                    <a:pt x="10454" y="2147"/>
                  </a:lnTo>
                  <a:lnTo>
                    <a:pt x="10501" y="2054"/>
                  </a:lnTo>
                  <a:lnTo>
                    <a:pt x="10594" y="2007"/>
                  </a:lnTo>
                  <a:lnTo>
                    <a:pt x="10781" y="2007"/>
                  </a:lnTo>
                  <a:lnTo>
                    <a:pt x="10828" y="2101"/>
                  </a:lnTo>
                  <a:lnTo>
                    <a:pt x="10874" y="2147"/>
                  </a:lnTo>
                  <a:lnTo>
                    <a:pt x="10874" y="2241"/>
                  </a:lnTo>
                  <a:lnTo>
                    <a:pt x="10874" y="2334"/>
                  </a:lnTo>
                  <a:lnTo>
                    <a:pt x="10688" y="2614"/>
                  </a:lnTo>
                  <a:lnTo>
                    <a:pt x="10641" y="2754"/>
                  </a:lnTo>
                  <a:lnTo>
                    <a:pt x="10501" y="2894"/>
                  </a:lnTo>
                  <a:lnTo>
                    <a:pt x="10314" y="3127"/>
                  </a:lnTo>
                  <a:lnTo>
                    <a:pt x="9988" y="3361"/>
                  </a:lnTo>
                  <a:lnTo>
                    <a:pt x="9708" y="3501"/>
                  </a:lnTo>
                  <a:lnTo>
                    <a:pt x="9381" y="3594"/>
                  </a:lnTo>
                  <a:lnTo>
                    <a:pt x="9008" y="3641"/>
                  </a:lnTo>
                  <a:lnTo>
                    <a:pt x="8681" y="3687"/>
                  </a:lnTo>
                  <a:lnTo>
                    <a:pt x="8121" y="3641"/>
                  </a:lnTo>
                  <a:lnTo>
                    <a:pt x="7561" y="3547"/>
                  </a:lnTo>
                  <a:lnTo>
                    <a:pt x="7421" y="3501"/>
                  </a:lnTo>
                  <a:lnTo>
                    <a:pt x="7327" y="3641"/>
                  </a:lnTo>
                  <a:lnTo>
                    <a:pt x="7047" y="4201"/>
                  </a:lnTo>
                  <a:lnTo>
                    <a:pt x="6814" y="4714"/>
                  </a:lnTo>
                  <a:lnTo>
                    <a:pt x="6487" y="5694"/>
                  </a:lnTo>
                  <a:lnTo>
                    <a:pt x="6301" y="6347"/>
                  </a:lnTo>
                  <a:lnTo>
                    <a:pt x="6254" y="6581"/>
                  </a:lnTo>
                  <a:lnTo>
                    <a:pt x="6207" y="6721"/>
                  </a:lnTo>
                  <a:lnTo>
                    <a:pt x="6067" y="6767"/>
                  </a:lnTo>
                  <a:lnTo>
                    <a:pt x="5927" y="6767"/>
                  </a:lnTo>
                  <a:lnTo>
                    <a:pt x="5834" y="6627"/>
                  </a:lnTo>
                  <a:lnTo>
                    <a:pt x="5507" y="5927"/>
                  </a:lnTo>
                  <a:lnTo>
                    <a:pt x="5321" y="5601"/>
                  </a:lnTo>
                  <a:lnTo>
                    <a:pt x="5134" y="5274"/>
                  </a:lnTo>
                  <a:lnTo>
                    <a:pt x="4901" y="4947"/>
                  </a:lnTo>
                  <a:lnTo>
                    <a:pt x="4667" y="4667"/>
                  </a:lnTo>
                  <a:lnTo>
                    <a:pt x="4387" y="4434"/>
                  </a:lnTo>
                  <a:lnTo>
                    <a:pt x="4107" y="4154"/>
                  </a:lnTo>
                  <a:lnTo>
                    <a:pt x="3781" y="3967"/>
                  </a:lnTo>
                  <a:lnTo>
                    <a:pt x="3454" y="3781"/>
                  </a:lnTo>
                  <a:lnTo>
                    <a:pt x="3267" y="4107"/>
                  </a:lnTo>
                  <a:lnTo>
                    <a:pt x="3594" y="4294"/>
                  </a:lnTo>
                  <a:lnTo>
                    <a:pt x="3874" y="4481"/>
                  </a:lnTo>
                  <a:lnTo>
                    <a:pt x="4154" y="4714"/>
                  </a:lnTo>
                  <a:lnTo>
                    <a:pt x="4387" y="4947"/>
                  </a:lnTo>
                  <a:lnTo>
                    <a:pt x="4621" y="5227"/>
                  </a:lnTo>
                  <a:lnTo>
                    <a:pt x="4807" y="5507"/>
                  </a:lnTo>
                  <a:lnTo>
                    <a:pt x="4994" y="5787"/>
                  </a:lnTo>
                  <a:lnTo>
                    <a:pt x="5134" y="6114"/>
                  </a:lnTo>
                  <a:lnTo>
                    <a:pt x="5461" y="6767"/>
                  </a:lnTo>
                  <a:lnTo>
                    <a:pt x="1" y="6767"/>
                  </a:lnTo>
                  <a:lnTo>
                    <a:pt x="1" y="7187"/>
                  </a:lnTo>
                  <a:lnTo>
                    <a:pt x="9894" y="7187"/>
                  </a:lnTo>
                  <a:lnTo>
                    <a:pt x="9894" y="6767"/>
                  </a:lnTo>
                  <a:lnTo>
                    <a:pt x="6627" y="6767"/>
                  </a:lnTo>
                  <a:lnTo>
                    <a:pt x="6627" y="6674"/>
                  </a:lnTo>
                  <a:lnTo>
                    <a:pt x="6674" y="6441"/>
                  </a:lnTo>
                  <a:lnTo>
                    <a:pt x="6861" y="5834"/>
                  </a:lnTo>
                  <a:lnTo>
                    <a:pt x="7141" y="4947"/>
                  </a:lnTo>
                  <a:lnTo>
                    <a:pt x="7374" y="4481"/>
                  </a:lnTo>
                  <a:lnTo>
                    <a:pt x="7607" y="3967"/>
                  </a:lnTo>
                  <a:lnTo>
                    <a:pt x="8167" y="4061"/>
                  </a:lnTo>
                  <a:lnTo>
                    <a:pt x="9054" y="4061"/>
                  </a:lnTo>
                  <a:lnTo>
                    <a:pt x="9474" y="3967"/>
                  </a:lnTo>
                  <a:lnTo>
                    <a:pt x="9848" y="3874"/>
                  </a:lnTo>
                  <a:lnTo>
                    <a:pt x="10174" y="3687"/>
                  </a:lnTo>
                  <a:lnTo>
                    <a:pt x="10548" y="3454"/>
                  </a:lnTo>
                  <a:lnTo>
                    <a:pt x="10828" y="3174"/>
                  </a:lnTo>
                  <a:lnTo>
                    <a:pt x="10968" y="2941"/>
                  </a:lnTo>
                  <a:lnTo>
                    <a:pt x="11061" y="2801"/>
                  </a:lnTo>
                  <a:lnTo>
                    <a:pt x="11201" y="2521"/>
                  </a:lnTo>
                  <a:lnTo>
                    <a:pt x="11294" y="2287"/>
                  </a:lnTo>
                  <a:lnTo>
                    <a:pt x="11248" y="2054"/>
                  </a:lnTo>
                  <a:lnTo>
                    <a:pt x="11154" y="1821"/>
                  </a:lnTo>
                  <a:lnTo>
                    <a:pt x="10968" y="1681"/>
                  </a:lnTo>
                  <a:lnTo>
                    <a:pt x="10734" y="1634"/>
                  </a:lnTo>
                  <a:lnTo>
                    <a:pt x="10454" y="1634"/>
                  </a:lnTo>
                  <a:lnTo>
                    <a:pt x="10268" y="1774"/>
                  </a:lnTo>
                  <a:lnTo>
                    <a:pt x="10128" y="1961"/>
                  </a:lnTo>
                  <a:lnTo>
                    <a:pt x="9941" y="2241"/>
                  </a:lnTo>
                  <a:lnTo>
                    <a:pt x="9941" y="2287"/>
                  </a:lnTo>
                  <a:lnTo>
                    <a:pt x="9848" y="2381"/>
                  </a:lnTo>
                  <a:lnTo>
                    <a:pt x="9754" y="2521"/>
                  </a:lnTo>
                  <a:lnTo>
                    <a:pt x="9568" y="2614"/>
                  </a:lnTo>
                  <a:lnTo>
                    <a:pt x="9381" y="2707"/>
                  </a:lnTo>
                  <a:lnTo>
                    <a:pt x="9101" y="2801"/>
                  </a:lnTo>
                  <a:lnTo>
                    <a:pt x="8774" y="2847"/>
                  </a:lnTo>
                  <a:lnTo>
                    <a:pt x="8354" y="2801"/>
                  </a:lnTo>
                  <a:lnTo>
                    <a:pt x="8728" y="2334"/>
                  </a:lnTo>
                  <a:lnTo>
                    <a:pt x="9148" y="1914"/>
                  </a:lnTo>
                  <a:lnTo>
                    <a:pt x="9568" y="1587"/>
                  </a:lnTo>
                  <a:lnTo>
                    <a:pt x="10034" y="1261"/>
                  </a:lnTo>
                  <a:lnTo>
                    <a:pt x="10361" y="1027"/>
                  </a:lnTo>
                  <a:lnTo>
                    <a:pt x="10641" y="794"/>
                  </a:lnTo>
                  <a:lnTo>
                    <a:pt x="10874" y="514"/>
                  </a:lnTo>
                  <a:lnTo>
                    <a:pt x="11108" y="187"/>
                  </a:lnTo>
                  <a:lnTo>
                    <a:pt x="10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21;p72">
              <a:extLst>
                <a:ext uri="{FF2B5EF4-FFF2-40B4-BE49-F238E27FC236}">
                  <a16:creationId xmlns:a16="http://schemas.microsoft.com/office/drawing/2014/main" id="{5E3670B4-1FE0-6AC9-F20E-5361BEEDACE6}"/>
                </a:ext>
              </a:extLst>
            </p:cNvPr>
            <p:cNvSpPr/>
            <p:nvPr/>
          </p:nvSpPr>
          <p:spPr>
            <a:xfrm>
              <a:off x="6291000" y="2802050"/>
              <a:ext cx="121350" cy="138875"/>
            </a:xfrm>
            <a:custGeom>
              <a:avLst/>
              <a:gdLst/>
              <a:ahLst/>
              <a:cxnLst/>
              <a:rect l="l" t="t" r="r" b="b"/>
              <a:pathLst>
                <a:path w="4854" h="5555" extrusionOk="0">
                  <a:moveTo>
                    <a:pt x="2614" y="1"/>
                  </a:moveTo>
                  <a:lnTo>
                    <a:pt x="2520" y="374"/>
                  </a:lnTo>
                  <a:lnTo>
                    <a:pt x="2474" y="701"/>
                  </a:lnTo>
                  <a:lnTo>
                    <a:pt x="2427" y="1167"/>
                  </a:lnTo>
                  <a:lnTo>
                    <a:pt x="2427" y="1634"/>
                  </a:lnTo>
                  <a:lnTo>
                    <a:pt x="2474" y="2054"/>
                  </a:lnTo>
                  <a:lnTo>
                    <a:pt x="2520" y="2474"/>
                  </a:lnTo>
                  <a:lnTo>
                    <a:pt x="2660" y="2894"/>
                  </a:lnTo>
                  <a:lnTo>
                    <a:pt x="2754" y="3268"/>
                  </a:lnTo>
                  <a:lnTo>
                    <a:pt x="3080" y="3968"/>
                  </a:lnTo>
                  <a:lnTo>
                    <a:pt x="2800" y="3968"/>
                  </a:lnTo>
                  <a:lnTo>
                    <a:pt x="2474" y="3874"/>
                  </a:lnTo>
                  <a:lnTo>
                    <a:pt x="2194" y="3781"/>
                  </a:lnTo>
                  <a:lnTo>
                    <a:pt x="1960" y="3641"/>
                  </a:lnTo>
                  <a:lnTo>
                    <a:pt x="1727" y="3454"/>
                  </a:lnTo>
                  <a:lnTo>
                    <a:pt x="1494" y="3221"/>
                  </a:lnTo>
                  <a:lnTo>
                    <a:pt x="1354" y="2988"/>
                  </a:lnTo>
                  <a:lnTo>
                    <a:pt x="1167" y="2708"/>
                  </a:lnTo>
                  <a:lnTo>
                    <a:pt x="1074" y="2521"/>
                  </a:lnTo>
                  <a:lnTo>
                    <a:pt x="840" y="2381"/>
                  </a:lnTo>
                  <a:lnTo>
                    <a:pt x="607" y="2334"/>
                  </a:lnTo>
                  <a:lnTo>
                    <a:pt x="373" y="2381"/>
                  </a:lnTo>
                  <a:lnTo>
                    <a:pt x="187" y="2521"/>
                  </a:lnTo>
                  <a:lnTo>
                    <a:pt x="47" y="2754"/>
                  </a:lnTo>
                  <a:lnTo>
                    <a:pt x="0" y="2988"/>
                  </a:lnTo>
                  <a:lnTo>
                    <a:pt x="47" y="3221"/>
                  </a:lnTo>
                  <a:lnTo>
                    <a:pt x="280" y="3641"/>
                  </a:lnTo>
                  <a:lnTo>
                    <a:pt x="560" y="4014"/>
                  </a:lnTo>
                  <a:lnTo>
                    <a:pt x="887" y="4388"/>
                  </a:lnTo>
                  <a:lnTo>
                    <a:pt x="1307" y="4668"/>
                  </a:lnTo>
                  <a:lnTo>
                    <a:pt x="1727" y="4901"/>
                  </a:lnTo>
                  <a:lnTo>
                    <a:pt x="2147" y="5088"/>
                  </a:lnTo>
                  <a:lnTo>
                    <a:pt x="2614" y="5181"/>
                  </a:lnTo>
                  <a:lnTo>
                    <a:pt x="3127" y="5228"/>
                  </a:lnTo>
                  <a:lnTo>
                    <a:pt x="3547" y="5228"/>
                  </a:lnTo>
                  <a:lnTo>
                    <a:pt x="3920" y="5274"/>
                  </a:lnTo>
                  <a:lnTo>
                    <a:pt x="4340" y="5414"/>
                  </a:lnTo>
                  <a:lnTo>
                    <a:pt x="4714" y="5554"/>
                  </a:lnTo>
                  <a:lnTo>
                    <a:pt x="4854" y="5181"/>
                  </a:lnTo>
                  <a:lnTo>
                    <a:pt x="4434" y="5041"/>
                  </a:lnTo>
                  <a:lnTo>
                    <a:pt x="4014" y="4901"/>
                  </a:lnTo>
                  <a:lnTo>
                    <a:pt x="3547" y="4854"/>
                  </a:lnTo>
                  <a:lnTo>
                    <a:pt x="3127" y="4808"/>
                  </a:lnTo>
                  <a:lnTo>
                    <a:pt x="2660" y="4808"/>
                  </a:lnTo>
                  <a:lnTo>
                    <a:pt x="2287" y="4714"/>
                  </a:lnTo>
                  <a:lnTo>
                    <a:pt x="1867" y="4528"/>
                  </a:lnTo>
                  <a:lnTo>
                    <a:pt x="1494" y="4341"/>
                  </a:lnTo>
                  <a:lnTo>
                    <a:pt x="1167" y="4061"/>
                  </a:lnTo>
                  <a:lnTo>
                    <a:pt x="887" y="3781"/>
                  </a:lnTo>
                  <a:lnTo>
                    <a:pt x="607" y="3454"/>
                  </a:lnTo>
                  <a:lnTo>
                    <a:pt x="420" y="3034"/>
                  </a:lnTo>
                  <a:lnTo>
                    <a:pt x="420" y="2941"/>
                  </a:lnTo>
                  <a:lnTo>
                    <a:pt x="420" y="2894"/>
                  </a:lnTo>
                  <a:lnTo>
                    <a:pt x="467" y="2801"/>
                  </a:lnTo>
                  <a:lnTo>
                    <a:pt x="513" y="2754"/>
                  </a:lnTo>
                  <a:lnTo>
                    <a:pt x="700" y="2754"/>
                  </a:lnTo>
                  <a:lnTo>
                    <a:pt x="794" y="2801"/>
                  </a:lnTo>
                  <a:lnTo>
                    <a:pt x="840" y="2894"/>
                  </a:lnTo>
                  <a:lnTo>
                    <a:pt x="980" y="3221"/>
                  </a:lnTo>
                  <a:lnTo>
                    <a:pt x="1214" y="3501"/>
                  </a:lnTo>
                  <a:lnTo>
                    <a:pt x="1447" y="3734"/>
                  </a:lnTo>
                  <a:lnTo>
                    <a:pt x="1727" y="3968"/>
                  </a:lnTo>
                  <a:lnTo>
                    <a:pt x="2054" y="4154"/>
                  </a:lnTo>
                  <a:lnTo>
                    <a:pt x="2380" y="4248"/>
                  </a:lnTo>
                  <a:lnTo>
                    <a:pt x="2754" y="4341"/>
                  </a:lnTo>
                  <a:lnTo>
                    <a:pt x="3127" y="4388"/>
                  </a:lnTo>
                  <a:lnTo>
                    <a:pt x="3780" y="4388"/>
                  </a:lnTo>
                  <a:lnTo>
                    <a:pt x="3594" y="4108"/>
                  </a:lnTo>
                  <a:lnTo>
                    <a:pt x="3267" y="3408"/>
                  </a:lnTo>
                  <a:lnTo>
                    <a:pt x="3080" y="3034"/>
                  </a:lnTo>
                  <a:lnTo>
                    <a:pt x="2987" y="2614"/>
                  </a:lnTo>
                  <a:lnTo>
                    <a:pt x="2847" y="2194"/>
                  </a:lnTo>
                  <a:lnTo>
                    <a:pt x="2800" y="1727"/>
                  </a:lnTo>
                  <a:lnTo>
                    <a:pt x="2800" y="1261"/>
                  </a:lnTo>
                  <a:lnTo>
                    <a:pt x="2847" y="794"/>
                  </a:lnTo>
                  <a:lnTo>
                    <a:pt x="2987" y="141"/>
                  </a:lnTo>
                  <a:lnTo>
                    <a:pt x="2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Étoile à 10 branches 51">
            <a:extLst>
              <a:ext uri="{FF2B5EF4-FFF2-40B4-BE49-F238E27FC236}">
                <a16:creationId xmlns:a16="http://schemas.microsoft.com/office/drawing/2014/main" id="{4BE3BC38-B236-78F0-A2B3-AE0BBDF81074}"/>
              </a:ext>
            </a:extLst>
          </p:cNvPr>
          <p:cNvSpPr/>
          <p:nvPr/>
        </p:nvSpPr>
        <p:spPr>
          <a:xfrm>
            <a:off x="4046561" y="651404"/>
            <a:ext cx="1036411" cy="1030071"/>
          </a:xfrm>
          <a:prstGeom prst="star1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Terminaison 52">
            <a:extLst>
              <a:ext uri="{FF2B5EF4-FFF2-40B4-BE49-F238E27FC236}">
                <a16:creationId xmlns:a16="http://schemas.microsoft.com/office/drawing/2014/main" id="{32B0F17E-3FF6-6474-2A4D-2F211573F32D}"/>
              </a:ext>
            </a:extLst>
          </p:cNvPr>
          <p:cNvSpPr/>
          <p:nvPr/>
        </p:nvSpPr>
        <p:spPr>
          <a:xfrm>
            <a:off x="4536730" y="1670327"/>
            <a:ext cx="61004" cy="1880394"/>
          </a:xfrm>
          <a:prstGeom prst="flowChartTerminator">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a:extLst>
              <a:ext uri="{FF2B5EF4-FFF2-40B4-BE49-F238E27FC236}">
                <a16:creationId xmlns:a16="http://schemas.microsoft.com/office/drawing/2014/main" id="{B701D712-298F-AE7F-4FA8-0B3937F475B6}"/>
              </a:ext>
            </a:extLst>
          </p:cNvPr>
          <p:cNvCxnSpPr/>
          <p:nvPr/>
        </p:nvCxnSpPr>
        <p:spPr>
          <a:xfrm flipH="1">
            <a:off x="3278459" y="1159727"/>
            <a:ext cx="8307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Google Shape;1039;p66">
            <a:extLst>
              <a:ext uri="{FF2B5EF4-FFF2-40B4-BE49-F238E27FC236}">
                <a16:creationId xmlns:a16="http://schemas.microsoft.com/office/drawing/2014/main" id="{BA33BA4D-9D64-7BD5-4AD0-F24E369B327D}"/>
              </a:ext>
            </a:extLst>
          </p:cNvPr>
          <p:cNvSpPr txBox="1">
            <a:spLocks/>
          </p:cNvSpPr>
          <p:nvPr/>
        </p:nvSpPr>
        <p:spPr>
          <a:xfrm>
            <a:off x="1759113" y="1120730"/>
            <a:ext cx="1521068" cy="492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9pPr>
          </a:lstStyle>
          <a:p>
            <a:pPr marL="0" indent="0">
              <a:buFont typeface="Montserrat"/>
              <a:buNone/>
            </a:pPr>
            <a:r>
              <a:rPr lang="fr-CH" dirty="0"/>
              <a:t>La bénédiction</a:t>
            </a:r>
          </a:p>
        </p:txBody>
      </p:sp>
      <p:sp>
        <p:nvSpPr>
          <p:cNvPr id="60" name="Google Shape;1040;p66">
            <a:extLst>
              <a:ext uri="{FF2B5EF4-FFF2-40B4-BE49-F238E27FC236}">
                <a16:creationId xmlns:a16="http://schemas.microsoft.com/office/drawing/2014/main" id="{2163A096-AC09-B661-0E45-430962D3B7A6}"/>
              </a:ext>
            </a:extLst>
          </p:cNvPr>
          <p:cNvSpPr txBox="1">
            <a:spLocks/>
          </p:cNvSpPr>
          <p:nvPr/>
        </p:nvSpPr>
        <p:spPr>
          <a:xfrm>
            <a:off x="1758461" y="916766"/>
            <a:ext cx="1521067" cy="34019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2pPr>
            <a:lvl3pPr marR="0" lvl="2"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3pPr>
            <a:lvl4pPr marR="0" lvl="3"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4pPr>
            <a:lvl5pPr marR="0" lvl="4"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5pPr>
            <a:lvl6pPr marR="0" lvl="5"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6pPr>
            <a:lvl7pPr marR="0" lvl="6"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7pPr>
            <a:lvl8pPr marR="0" lvl="7"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8pPr>
            <a:lvl9pPr marR="0" lvl="8"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9pPr>
          </a:lstStyle>
          <a:p>
            <a:pPr marR="0" algn="l" rtl="0">
              <a:lnSpc>
                <a:spcPct val="100000"/>
              </a:lnSpc>
              <a:spcBef>
                <a:spcPts val="0"/>
              </a:spcBef>
              <a:spcAft>
                <a:spcPts val="0"/>
              </a:spcAft>
              <a:buClr>
                <a:schemeClr val="dk1"/>
              </a:buClr>
              <a:buSzPts val="2800"/>
              <a:buFont typeface="Readex Pro"/>
              <a:buNone/>
            </a:pPr>
            <a:r>
              <a:rPr lang="fr-CH" sz="1800" dirty="0"/>
              <a:t>La fleur</a:t>
            </a:r>
          </a:p>
        </p:txBody>
      </p:sp>
      <p:sp>
        <p:nvSpPr>
          <p:cNvPr id="61" name="Google Shape;1039;p66">
            <a:extLst>
              <a:ext uri="{FF2B5EF4-FFF2-40B4-BE49-F238E27FC236}">
                <a16:creationId xmlns:a16="http://schemas.microsoft.com/office/drawing/2014/main" id="{FB021215-8F17-7800-3EB9-BF0CDF160207}"/>
              </a:ext>
            </a:extLst>
          </p:cNvPr>
          <p:cNvSpPr txBox="1">
            <a:spLocks/>
          </p:cNvSpPr>
          <p:nvPr/>
        </p:nvSpPr>
        <p:spPr>
          <a:xfrm>
            <a:off x="1693073" y="3810836"/>
            <a:ext cx="3316200" cy="548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9pPr>
          </a:lstStyle>
          <a:p>
            <a:pPr marL="0" indent="0">
              <a:buFont typeface="Montserrat"/>
              <a:buNone/>
            </a:pPr>
            <a:r>
              <a:rPr lang="fr-CH" dirty="0"/>
              <a:t>Le lieu secret</a:t>
            </a:r>
          </a:p>
        </p:txBody>
      </p:sp>
      <p:sp>
        <p:nvSpPr>
          <p:cNvPr id="62" name="Google Shape;1040;p66">
            <a:extLst>
              <a:ext uri="{FF2B5EF4-FFF2-40B4-BE49-F238E27FC236}">
                <a16:creationId xmlns:a16="http://schemas.microsoft.com/office/drawing/2014/main" id="{744E9F3F-7279-8755-3570-8C000563D20A}"/>
              </a:ext>
            </a:extLst>
          </p:cNvPr>
          <p:cNvSpPr txBox="1">
            <a:spLocks/>
          </p:cNvSpPr>
          <p:nvPr/>
        </p:nvSpPr>
        <p:spPr>
          <a:xfrm>
            <a:off x="1693073" y="3597699"/>
            <a:ext cx="3316200" cy="365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2pPr>
            <a:lvl3pPr marR="0" lvl="2"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3pPr>
            <a:lvl4pPr marR="0" lvl="3"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4pPr>
            <a:lvl5pPr marR="0" lvl="4"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5pPr>
            <a:lvl6pPr marR="0" lvl="5"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6pPr>
            <a:lvl7pPr marR="0" lvl="6"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7pPr>
            <a:lvl8pPr marR="0" lvl="7"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8pPr>
            <a:lvl9pPr marR="0" lvl="8"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9pPr>
          </a:lstStyle>
          <a:p>
            <a:pPr algn="l"/>
            <a:r>
              <a:rPr lang="fr-CH" sz="1800" dirty="0"/>
              <a:t>Les racines</a:t>
            </a:r>
          </a:p>
        </p:txBody>
      </p:sp>
      <p:cxnSp>
        <p:nvCxnSpPr>
          <p:cNvPr id="63" name="Connecteur droit avec flèche 62">
            <a:extLst>
              <a:ext uri="{FF2B5EF4-FFF2-40B4-BE49-F238E27FC236}">
                <a16:creationId xmlns:a16="http://schemas.microsoft.com/office/drawing/2014/main" id="{2F62C427-CB18-6149-AD67-74B5577D6E5B}"/>
              </a:ext>
            </a:extLst>
          </p:cNvPr>
          <p:cNvCxnSpPr>
            <a:cxnSpLocks/>
          </p:cNvCxnSpPr>
          <p:nvPr/>
        </p:nvCxnSpPr>
        <p:spPr>
          <a:xfrm flipH="1">
            <a:off x="3164305" y="3923058"/>
            <a:ext cx="9635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1" name="ZoneTexte 450">
            <a:extLst>
              <a:ext uri="{FF2B5EF4-FFF2-40B4-BE49-F238E27FC236}">
                <a16:creationId xmlns:a16="http://schemas.microsoft.com/office/drawing/2014/main" id="{5A1E38EC-CCC8-BEC3-2450-C8F7FB4873B9}"/>
              </a:ext>
            </a:extLst>
          </p:cNvPr>
          <p:cNvSpPr txBox="1"/>
          <p:nvPr/>
        </p:nvSpPr>
        <p:spPr>
          <a:xfrm>
            <a:off x="7231207" y="480665"/>
            <a:ext cx="1303194" cy="523220"/>
          </a:xfrm>
          <a:prstGeom prst="rect">
            <a:avLst/>
          </a:prstGeom>
          <a:noFill/>
        </p:spPr>
        <p:txBody>
          <a:bodyPr wrap="square">
            <a:spAutoFit/>
          </a:bodyPr>
          <a:lstStyle/>
          <a:p>
            <a:r>
              <a:rPr lang="fr-CH" sz="2700" b="1" i="1" dirty="0">
                <a:solidFill>
                  <a:schemeClr val="dk2"/>
                </a:solidFill>
                <a:latin typeface="Montserrat"/>
                <a:ea typeface="Montserrat"/>
                <a:cs typeface="Montserrat"/>
                <a:sym typeface="Montserrat"/>
              </a:rPr>
              <a:t>Vidéo</a:t>
            </a:r>
            <a:endParaRPr lang="fr-FR" sz="2700" b="1" dirty="0"/>
          </a:p>
        </p:txBody>
      </p:sp>
    </p:spTree>
    <p:extLst>
      <p:ext uri="{BB962C8B-B14F-4D97-AF65-F5344CB8AC3E}">
        <p14:creationId xmlns:p14="http://schemas.microsoft.com/office/powerpoint/2010/main" val="2165604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5">
          <a:extLst>
            <a:ext uri="{FF2B5EF4-FFF2-40B4-BE49-F238E27FC236}">
              <a16:creationId xmlns:a16="http://schemas.microsoft.com/office/drawing/2014/main" id="{56CF0C2A-D7EE-A901-4B5C-26CD8DFB2B69}"/>
            </a:ext>
          </a:extLst>
        </p:cNvPr>
        <p:cNvGrpSpPr/>
        <p:nvPr/>
      </p:nvGrpSpPr>
      <p:grpSpPr>
        <a:xfrm>
          <a:off x="0" y="0"/>
          <a:ext cx="0" cy="0"/>
          <a:chOff x="0" y="0"/>
          <a:chExt cx="0" cy="0"/>
        </a:xfrm>
      </p:grpSpPr>
      <p:sp>
        <p:nvSpPr>
          <p:cNvPr id="416" name="Google Shape;416;p37">
            <a:extLst>
              <a:ext uri="{FF2B5EF4-FFF2-40B4-BE49-F238E27FC236}">
                <a16:creationId xmlns:a16="http://schemas.microsoft.com/office/drawing/2014/main" id="{1F79ED63-3098-0AA7-E217-B12B32F84428}"/>
              </a:ext>
            </a:extLst>
          </p:cNvPr>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Pallier 4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a:solidFill>
                  <a:schemeClr val="tx1"/>
                </a:solidFill>
                <a:latin typeface="Montserrat"/>
                <a:ea typeface="Montserrat"/>
                <a:cs typeface="Montserrat"/>
                <a:sym typeface="Montserrat"/>
              </a:rPr>
              <a:t>Matthieu 6.6</a:t>
            </a:r>
            <a:endParaRPr sz="5400" dirty="0">
              <a:solidFill>
                <a:schemeClr val="tx1"/>
              </a:solidFill>
              <a:latin typeface="Montserrat"/>
              <a:ea typeface="Montserrat"/>
              <a:cs typeface="Montserrat"/>
              <a:sym typeface="Montserrat"/>
            </a:endParaRPr>
          </a:p>
        </p:txBody>
      </p:sp>
      <p:sp>
        <p:nvSpPr>
          <p:cNvPr id="417" name="Google Shape;417;p37">
            <a:extLst>
              <a:ext uri="{FF2B5EF4-FFF2-40B4-BE49-F238E27FC236}">
                <a16:creationId xmlns:a16="http://schemas.microsoft.com/office/drawing/2014/main" id="{31037F9E-87BA-922C-E999-BEEAACBFB2E9}"/>
              </a:ext>
            </a:extLst>
          </p:cNvPr>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extLst>
      <p:ext uri="{BB962C8B-B14F-4D97-AF65-F5344CB8AC3E}">
        <p14:creationId xmlns:p14="http://schemas.microsoft.com/office/powerpoint/2010/main" val="926862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FAB96C7B-792F-BE8B-3B15-20A5E40B8834}"/>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A4B3CC0C-6646-650C-AB08-36E223269533}"/>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baseline="30000" dirty="0">
                <a:solidFill>
                  <a:schemeClr val="tx1"/>
                </a:solidFill>
                <a:latin typeface="system-ui"/>
              </a:rPr>
              <a:t>6 </a:t>
            </a:r>
            <a:r>
              <a:rPr lang="fr-CH" sz="2200" b="0" i="0" u="none" strike="noStrike" dirty="0">
                <a:solidFill>
                  <a:schemeClr val="tx1"/>
                </a:solidFill>
                <a:effectLst/>
                <a:latin typeface="system-ui"/>
              </a:rPr>
              <a:t>Mais quand tu pries, entre dans ta chambre, ferme la porte, et prie ton Père qui est là dans le lieu secret ; et ton Père, qui voit dans le secret, te le rendra.</a:t>
            </a:r>
          </a:p>
        </p:txBody>
      </p:sp>
    </p:spTree>
    <p:extLst>
      <p:ext uri="{BB962C8B-B14F-4D97-AF65-F5344CB8AC3E}">
        <p14:creationId xmlns:p14="http://schemas.microsoft.com/office/powerpoint/2010/main" val="2398747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AF402632-4D9C-7FB5-0BDD-76B6CEC94C59}"/>
            </a:ext>
          </a:extLst>
        </p:cNvPr>
        <p:cNvGrpSpPr/>
        <p:nvPr/>
      </p:nvGrpSpPr>
      <p:grpSpPr>
        <a:xfrm>
          <a:off x="0" y="0"/>
          <a:ext cx="0" cy="0"/>
          <a:chOff x="0" y="0"/>
          <a:chExt cx="0" cy="0"/>
        </a:xfrm>
      </p:grpSpPr>
      <p:sp>
        <p:nvSpPr>
          <p:cNvPr id="15" name="Google Shape;416;p37">
            <a:extLst>
              <a:ext uri="{FF2B5EF4-FFF2-40B4-BE49-F238E27FC236}">
                <a16:creationId xmlns:a16="http://schemas.microsoft.com/office/drawing/2014/main" id="{823CD84C-AAE5-CD93-D82A-EFC838236F19}"/>
              </a:ext>
            </a:extLst>
          </p:cNvPr>
          <p:cNvSpPr txBox="1">
            <a:spLocks/>
          </p:cNvSpPr>
          <p:nvPr/>
        </p:nvSpPr>
        <p:spPr>
          <a:xfrm>
            <a:off x="270933" y="439208"/>
            <a:ext cx="8619067" cy="36755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br>
              <a:rPr lang="fr-CH" sz="2700" dirty="0">
                <a:solidFill>
                  <a:schemeClr val="dk2"/>
                </a:solidFill>
                <a:latin typeface="Montserrat"/>
                <a:ea typeface="Montserrat"/>
                <a:cs typeface="Montserrat"/>
                <a:sym typeface="Montserrat"/>
              </a:rPr>
            </a:br>
            <a:r>
              <a:rPr lang="fr-CH" sz="2700" b="0" dirty="0">
                <a:solidFill>
                  <a:schemeClr val="dk2"/>
                </a:solidFill>
                <a:latin typeface="Montserrat"/>
                <a:ea typeface="Montserrat"/>
                <a:cs typeface="Montserrat"/>
                <a:sym typeface="Montserrat"/>
              </a:rPr>
              <a:t>Le lieu « </a:t>
            </a:r>
            <a:r>
              <a:rPr lang="fr-CH" sz="2700" dirty="0">
                <a:solidFill>
                  <a:schemeClr val="dk2"/>
                </a:solidFill>
                <a:latin typeface="Montserrat"/>
                <a:ea typeface="Montserrat"/>
                <a:cs typeface="Montserrat"/>
                <a:sym typeface="Montserrat"/>
              </a:rPr>
              <a:t>secret</a:t>
            </a:r>
            <a:r>
              <a:rPr lang="fr-CH" sz="2700" b="0" dirty="0">
                <a:solidFill>
                  <a:schemeClr val="dk2"/>
                </a:solidFill>
                <a:latin typeface="Montserrat"/>
                <a:ea typeface="Montserrat"/>
                <a:cs typeface="Montserrat"/>
                <a:sym typeface="Montserrat"/>
              </a:rPr>
              <a:t> » </a:t>
            </a:r>
          </a:p>
          <a:p>
            <a:br>
              <a:rPr lang="fr-CH" sz="2700" b="0" dirty="0">
                <a:solidFill>
                  <a:schemeClr val="dk2"/>
                </a:solidFill>
                <a:latin typeface="Montserrat"/>
                <a:ea typeface="Montserrat"/>
                <a:cs typeface="Montserrat"/>
                <a:sym typeface="Montserrat"/>
              </a:rPr>
            </a:br>
            <a:r>
              <a:rPr lang="fr-CH" sz="2700" b="0" dirty="0" err="1">
                <a:solidFill>
                  <a:schemeClr val="dk2"/>
                </a:solidFill>
                <a:latin typeface="Montserrat"/>
                <a:ea typeface="Montserrat"/>
                <a:cs typeface="Montserrat"/>
                <a:sym typeface="Montserrat"/>
              </a:rPr>
              <a:t>kruptos</a:t>
            </a:r>
            <a:r>
              <a:rPr lang="fr-CH" sz="2700" b="0" dirty="0">
                <a:solidFill>
                  <a:schemeClr val="dk2"/>
                </a:solidFill>
                <a:latin typeface="Montserrat"/>
                <a:ea typeface="Montserrat"/>
                <a:cs typeface="Montserrat"/>
                <a:sym typeface="Montserrat"/>
              </a:rPr>
              <a:t> (caché) de </a:t>
            </a:r>
            <a:r>
              <a:rPr lang="fr-CH" sz="2700" b="0" dirty="0" err="1">
                <a:solidFill>
                  <a:schemeClr val="dk2"/>
                </a:solidFill>
                <a:latin typeface="Montserrat"/>
                <a:ea typeface="Montserrat"/>
                <a:cs typeface="Montserrat"/>
                <a:sym typeface="Montserrat"/>
              </a:rPr>
              <a:t>krupto</a:t>
            </a:r>
            <a:r>
              <a:rPr lang="fr-CH" sz="2700" b="0" dirty="0">
                <a:solidFill>
                  <a:schemeClr val="dk2"/>
                </a:solidFill>
                <a:latin typeface="Montserrat"/>
                <a:ea typeface="Montserrat"/>
                <a:cs typeface="Montserrat"/>
                <a:sym typeface="Montserrat"/>
              </a:rPr>
              <a:t> (être caché)</a:t>
            </a:r>
          </a:p>
          <a:p>
            <a:endParaRPr lang="fr-CH" sz="2700" b="0" dirty="0">
              <a:solidFill>
                <a:schemeClr val="dk2"/>
              </a:solidFill>
              <a:latin typeface="Montserrat"/>
              <a:ea typeface="Montserrat"/>
              <a:cs typeface="Montserrat"/>
              <a:sym typeface="Montserrat"/>
            </a:endParaRPr>
          </a:p>
          <a:p>
            <a:r>
              <a:rPr lang="fr-CH" sz="2700" b="0" dirty="0">
                <a:solidFill>
                  <a:schemeClr val="dk2"/>
                </a:solidFill>
                <a:latin typeface="Montserrat"/>
                <a:ea typeface="Montserrat"/>
                <a:cs typeface="Montserrat"/>
                <a:sym typeface="Montserrat"/>
              </a:rPr>
              <a:t>Prie ton Père qui est dans le lieu </a:t>
            </a:r>
            <a:r>
              <a:rPr lang="fr-CH" sz="2700" dirty="0">
                <a:solidFill>
                  <a:schemeClr val="dk2"/>
                </a:solidFill>
                <a:latin typeface="Montserrat"/>
                <a:ea typeface="Montserrat"/>
                <a:cs typeface="Montserrat"/>
                <a:sym typeface="Montserrat"/>
              </a:rPr>
              <a:t>caché </a:t>
            </a:r>
            <a:r>
              <a:rPr lang="fr-CH" sz="2700" b="0" dirty="0">
                <a:solidFill>
                  <a:schemeClr val="dk2"/>
                </a:solidFill>
                <a:latin typeface="Montserrat"/>
                <a:ea typeface="Montserrat"/>
                <a:cs typeface="Montserrat"/>
                <a:sym typeface="Montserrat"/>
              </a:rPr>
              <a:t>et ton Père qui voit dans le lieu </a:t>
            </a:r>
            <a:r>
              <a:rPr lang="fr-CH" sz="2700" dirty="0">
                <a:solidFill>
                  <a:schemeClr val="dk2"/>
                </a:solidFill>
                <a:latin typeface="Montserrat"/>
                <a:ea typeface="Montserrat"/>
                <a:cs typeface="Montserrat"/>
                <a:sym typeface="Montserrat"/>
              </a:rPr>
              <a:t>caché</a:t>
            </a:r>
            <a:br>
              <a:rPr lang="fr-CH" sz="2700" dirty="0">
                <a:solidFill>
                  <a:schemeClr val="dk2"/>
                </a:solidFill>
                <a:latin typeface="Montserrat"/>
                <a:ea typeface="Montserrat"/>
                <a:cs typeface="Montserrat"/>
                <a:sym typeface="Montserrat"/>
              </a:rPr>
            </a:br>
            <a:endParaRPr lang="fr-CH" sz="5400" dirty="0">
              <a:solidFill>
                <a:schemeClr val="tx1"/>
              </a:solidFill>
              <a:latin typeface="Montserrat"/>
              <a:ea typeface="Montserrat"/>
              <a:cs typeface="Montserrat"/>
              <a:sym typeface="Montserrat"/>
            </a:endParaRPr>
          </a:p>
        </p:txBody>
      </p:sp>
    </p:spTree>
    <p:extLst>
      <p:ext uri="{BB962C8B-B14F-4D97-AF65-F5344CB8AC3E}">
        <p14:creationId xmlns:p14="http://schemas.microsoft.com/office/powerpoint/2010/main" val="235496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E50F94A6-AFC2-A907-79F0-369BC12D89A1}"/>
            </a:ext>
          </a:extLst>
        </p:cNvPr>
        <p:cNvGrpSpPr/>
        <p:nvPr/>
      </p:nvGrpSpPr>
      <p:grpSpPr>
        <a:xfrm>
          <a:off x="0" y="0"/>
          <a:ext cx="0" cy="0"/>
          <a:chOff x="0" y="0"/>
          <a:chExt cx="0" cy="0"/>
        </a:xfrm>
      </p:grpSpPr>
      <p:sp>
        <p:nvSpPr>
          <p:cNvPr id="15" name="Google Shape;416;p37">
            <a:extLst>
              <a:ext uri="{FF2B5EF4-FFF2-40B4-BE49-F238E27FC236}">
                <a16:creationId xmlns:a16="http://schemas.microsoft.com/office/drawing/2014/main" id="{9C1A4823-2116-BE8A-464C-69AFB9E347D0}"/>
              </a:ext>
            </a:extLst>
          </p:cNvPr>
          <p:cNvSpPr txBox="1">
            <a:spLocks/>
          </p:cNvSpPr>
          <p:nvPr/>
        </p:nvSpPr>
        <p:spPr>
          <a:xfrm>
            <a:off x="270933" y="439208"/>
            <a:ext cx="8619067" cy="36755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br>
              <a:rPr lang="fr-CH" sz="2700" dirty="0">
                <a:solidFill>
                  <a:schemeClr val="dk2"/>
                </a:solidFill>
                <a:latin typeface="Montserrat"/>
                <a:ea typeface="Montserrat"/>
                <a:cs typeface="Montserrat"/>
                <a:sym typeface="Montserrat"/>
              </a:rPr>
            </a:br>
            <a:r>
              <a:rPr lang="fr-CH" sz="2700" b="0" dirty="0">
                <a:solidFill>
                  <a:schemeClr val="dk2"/>
                </a:solidFill>
                <a:latin typeface="Montserrat"/>
                <a:ea typeface="Montserrat"/>
                <a:cs typeface="Montserrat"/>
                <a:sym typeface="Montserrat"/>
              </a:rPr>
              <a:t>«</a:t>
            </a:r>
            <a:r>
              <a:rPr lang="fr-CH" sz="2700" dirty="0">
                <a:solidFill>
                  <a:schemeClr val="dk2"/>
                </a:solidFill>
                <a:latin typeface="Montserrat"/>
                <a:ea typeface="Montserrat"/>
                <a:cs typeface="Montserrat"/>
                <a:sym typeface="Montserrat"/>
              </a:rPr>
              <a:t> Le lieu caché</a:t>
            </a:r>
            <a:r>
              <a:rPr lang="fr-CH" sz="2700" b="0" dirty="0">
                <a:solidFill>
                  <a:schemeClr val="dk2"/>
                </a:solidFill>
                <a:latin typeface="Montserrat"/>
                <a:ea typeface="Montserrat"/>
                <a:cs typeface="Montserrat"/>
                <a:sym typeface="Montserrat"/>
              </a:rPr>
              <a:t> » </a:t>
            </a:r>
          </a:p>
          <a:p>
            <a:br>
              <a:rPr lang="fr-CH" sz="2700" b="0" dirty="0">
                <a:solidFill>
                  <a:schemeClr val="dk2"/>
                </a:solidFill>
                <a:latin typeface="Montserrat"/>
                <a:ea typeface="Montserrat"/>
                <a:cs typeface="Montserrat"/>
                <a:sym typeface="Montserrat"/>
              </a:rPr>
            </a:br>
            <a:r>
              <a:rPr lang="fr-CH" sz="2700" b="0" dirty="0" err="1">
                <a:solidFill>
                  <a:schemeClr val="dk2"/>
                </a:solidFill>
                <a:latin typeface="Montserrat"/>
                <a:ea typeface="Montserrat"/>
                <a:cs typeface="Montserrat"/>
                <a:sym typeface="Montserrat"/>
              </a:rPr>
              <a:t>cether</a:t>
            </a:r>
            <a:r>
              <a:rPr lang="fr-CH" sz="2700" b="0" dirty="0">
                <a:solidFill>
                  <a:schemeClr val="dk2"/>
                </a:solidFill>
                <a:latin typeface="Montserrat"/>
                <a:ea typeface="Montserrat"/>
                <a:cs typeface="Montserrat"/>
                <a:sym typeface="Montserrat"/>
              </a:rPr>
              <a:t> (lieu caché, couverture, abri) de </a:t>
            </a:r>
            <a:r>
              <a:rPr lang="fr-CH" sz="2700" b="0" dirty="0" err="1">
                <a:solidFill>
                  <a:schemeClr val="dk2"/>
                </a:solidFill>
                <a:latin typeface="Montserrat"/>
                <a:ea typeface="Montserrat"/>
                <a:cs typeface="Montserrat"/>
                <a:sym typeface="Montserrat"/>
              </a:rPr>
              <a:t>cathar</a:t>
            </a:r>
            <a:r>
              <a:rPr lang="fr-CH" sz="2700" b="0" dirty="0">
                <a:solidFill>
                  <a:schemeClr val="dk2"/>
                </a:solidFill>
                <a:latin typeface="Montserrat"/>
                <a:ea typeface="Montserrat"/>
                <a:cs typeface="Montserrat"/>
                <a:sym typeface="Montserrat"/>
              </a:rPr>
              <a:t> (cacher, se cacher, se mettre à couvert, abriter, protéger)</a:t>
            </a:r>
          </a:p>
          <a:p>
            <a:endParaRPr lang="fr-CH" sz="2700" b="0" dirty="0">
              <a:solidFill>
                <a:schemeClr val="dk2"/>
              </a:solidFill>
              <a:latin typeface="Montserrat"/>
              <a:ea typeface="Montserrat"/>
              <a:cs typeface="Montserrat"/>
              <a:sym typeface="Montserrat"/>
            </a:endParaRPr>
          </a:p>
          <a:p>
            <a:pPr algn="ctr"/>
            <a:r>
              <a:rPr lang="fr-CH" sz="2700" dirty="0">
                <a:solidFill>
                  <a:schemeClr val="dk2"/>
                </a:solidFill>
                <a:latin typeface="Montserrat"/>
                <a:ea typeface="Montserrat"/>
                <a:cs typeface="Montserrat"/>
                <a:sym typeface="Wingdings" pitchFamily="2" charset="2"/>
              </a:rPr>
              <a:t> Psaume 91 </a:t>
            </a:r>
            <a:br>
              <a:rPr lang="fr-CH" sz="2700" dirty="0">
                <a:solidFill>
                  <a:schemeClr val="dk2"/>
                </a:solidFill>
                <a:latin typeface="Montserrat"/>
                <a:ea typeface="Montserrat"/>
                <a:cs typeface="Montserrat"/>
                <a:sym typeface="Montserrat"/>
              </a:rPr>
            </a:br>
            <a:endParaRPr lang="fr-CH" sz="5400" dirty="0">
              <a:solidFill>
                <a:schemeClr val="tx1"/>
              </a:solidFill>
              <a:latin typeface="Montserrat"/>
              <a:ea typeface="Montserrat"/>
              <a:cs typeface="Montserrat"/>
              <a:sym typeface="Montserrat"/>
            </a:endParaRPr>
          </a:p>
        </p:txBody>
      </p:sp>
    </p:spTree>
    <p:extLst>
      <p:ext uri="{BB962C8B-B14F-4D97-AF65-F5344CB8AC3E}">
        <p14:creationId xmlns:p14="http://schemas.microsoft.com/office/powerpoint/2010/main" val="3639377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136B54F2-6A98-1B36-3796-65E2EBA11183}"/>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1EAECB34-2747-D5BE-EE64-876D853A32AC}"/>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i="0" u="none" strike="noStrike" baseline="30000" dirty="0">
                <a:solidFill>
                  <a:schemeClr val="tx1"/>
                </a:solidFill>
                <a:effectLst/>
                <a:latin typeface="system-ui"/>
              </a:rPr>
              <a:t>1 </a:t>
            </a:r>
            <a:r>
              <a:rPr lang="fr-CH" sz="2200" b="0" i="0" u="none" strike="noStrike" dirty="0">
                <a:solidFill>
                  <a:schemeClr val="tx1"/>
                </a:solidFill>
                <a:effectLst/>
                <a:latin typeface="system-ui"/>
              </a:rPr>
              <a:t>Celui qui demeure sous l’</a:t>
            </a:r>
            <a:r>
              <a:rPr lang="fr-CH" sz="2200" b="1" i="0" u="none" strike="noStrike" dirty="0">
                <a:solidFill>
                  <a:srgbClr val="00B0F0"/>
                </a:solidFill>
                <a:effectLst/>
                <a:latin typeface="system-ui"/>
              </a:rPr>
              <a:t>abri</a:t>
            </a:r>
            <a:r>
              <a:rPr lang="fr-CH" sz="2200" b="0" i="0" u="none" strike="noStrike" dirty="0">
                <a:solidFill>
                  <a:srgbClr val="00B0F0"/>
                </a:solidFill>
                <a:effectLst/>
                <a:latin typeface="system-ui"/>
              </a:rPr>
              <a:t> </a:t>
            </a:r>
            <a:r>
              <a:rPr lang="fr-CH" sz="2200" b="0" i="0" u="none" strike="noStrike" dirty="0">
                <a:solidFill>
                  <a:schemeClr val="tx1"/>
                </a:solidFill>
                <a:effectLst/>
                <a:latin typeface="system-ui"/>
              </a:rPr>
              <a:t>-</a:t>
            </a:r>
            <a:r>
              <a:rPr lang="fr-CH" sz="2200" b="0" i="1" u="none" strike="noStrike" dirty="0" err="1">
                <a:solidFill>
                  <a:schemeClr val="tx1"/>
                </a:solidFill>
                <a:effectLst/>
                <a:latin typeface="system-ui"/>
              </a:rPr>
              <a:t>cether</a:t>
            </a:r>
            <a:r>
              <a:rPr lang="fr-CH" sz="2200" b="0" i="1" u="none" strike="noStrike" dirty="0">
                <a:solidFill>
                  <a:schemeClr val="tx1"/>
                </a:solidFill>
                <a:effectLst/>
                <a:latin typeface="system-ui"/>
              </a:rPr>
              <a:t>-</a:t>
            </a:r>
            <a:r>
              <a:rPr lang="fr-CH" sz="2200" i="1" dirty="0">
                <a:solidFill>
                  <a:schemeClr val="tx1"/>
                </a:solidFill>
                <a:latin typeface="system-ui"/>
              </a:rPr>
              <a:t> </a:t>
            </a:r>
            <a:r>
              <a:rPr lang="fr-CH" sz="2200" b="0" i="0" u="none" strike="noStrike" dirty="0">
                <a:solidFill>
                  <a:schemeClr val="tx1"/>
                </a:solidFill>
                <a:effectLst/>
                <a:latin typeface="system-ui"/>
              </a:rPr>
              <a:t>du Très-Haut repose à l’ombre du Tout Puissant.</a:t>
            </a:r>
            <a:br>
              <a:rPr lang="fr-CH" sz="2200" b="0" i="0" u="none" strike="noStrike" dirty="0">
                <a:solidFill>
                  <a:schemeClr val="tx1"/>
                </a:solidFill>
                <a:effectLst/>
                <a:latin typeface="system-ui"/>
              </a:rPr>
            </a:br>
            <a:br>
              <a:rPr lang="fr-CH" sz="2200" b="0" i="0" u="none" strike="noStrike" dirty="0">
                <a:solidFill>
                  <a:schemeClr val="tx1"/>
                </a:solidFill>
                <a:effectLst/>
                <a:latin typeface="system-ui"/>
              </a:rPr>
            </a:br>
            <a:r>
              <a:rPr lang="fr-CH" sz="2200" b="1" i="0" u="none" strike="noStrike" baseline="30000" dirty="0">
                <a:solidFill>
                  <a:schemeClr val="tx1"/>
                </a:solidFill>
                <a:effectLst/>
                <a:latin typeface="system-ui"/>
              </a:rPr>
              <a:t>1 </a:t>
            </a:r>
            <a:r>
              <a:rPr lang="fr-CH" sz="2200" b="0" i="0" u="none" strike="noStrike" dirty="0">
                <a:solidFill>
                  <a:schemeClr val="tx1"/>
                </a:solidFill>
                <a:effectLst/>
                <a:latin typeface="system-ui"/>
              </a:rPr>
              <a:t>Celui qui demeure ’’</a:t>
            </a:r>
            <a:r>
              <a:rPr lang="fr-CH" sz="2200" b="0" i="1" u="none" strike="noStrike" dirty="0">
                <a:solidFill>
                  <a:schemeClr val="tx1"/>
                </a:solidFill>
                <a:effectLst/>
                <a:latin typeface="system-ui"/>
              </a:rPr>
              <a:t>dans’’ </a:t>
            </a:r>
            <a:r>
              <a:rPr lang="fr-CH" sz="2200" b="0" i="1" u="none" strike="noStrike" dirty="0" err="1">
                <a:solidFill>
                  <a:schemeClr val="tx1"/>
                </a:solidFill>
                <a:effectLst/>
                <a:latin typeface="system-ui"/>
              </a:rPr>
              <a:t>cether</a:t>
            </a:r>
            <a:r>
              <a:rPr lang="fr-CH" sz="2200" b="0" i="1" u="none" strike="noStrike" dirty="0">
                <a:solidFill>
                  <a:schemeClr val="tx1"/>
                </a:solidFill>
                <a:effectLst/>
                <a:latin typeface="system-ui"/>
              </a:rPr>
              <a:t> </a:t>
            </a:r>
            <a:r>
              <a:rPr lang="fr-CH" sz="2200" b="0" u="none" strike="noStrike" dirty="0">
                <a:solidFill>
                  <a:schemeClr val="tx1"/>
                </a:solidFill>
                <a:effectLst/>
                <a:latin typeface="system-ui"/>
                <a:sym typeface="Wingdings" pitchFamily="2" charset="2"/>
              </a:rPr>
              <a:t> </a:t>
            </a:r>
            <a:r>
              <a:rPr lang="fr-CH" sz="2200" b="1" u="none" strike="noStrike" dirty="0">
                <a:solidFill>
                  <a:srgbClr val="00B0F0"/>
                </a:solidFill>
                <a:effectLst/>
                <a:latin typeface="system-ui"/>
                <a:sym typeface="Wingdings" pitchFamily="2" charset="2"/>
              </a:rPr>
              <a:t>lieu caché</a:t>
            </a:r>
            <a:r>
              <a:rPr lang="fr-CH" sz="2200" b="0" u="none" strike="noStrike" dirty="0">
                <a:solidFill>
                  <a:schemeClr val="tx1"/>
                </a:solidFill>
                <a:effectLst/>
                <a:latin typeface="system-ui"/>
                <a:sym typeface="Wingdings" pitchFamily="2" charset="2"/>
              </a:rPr>
              <a:t> du Très-Haut repose à l’ombre du Tout Puissant.</a:t>
            </a:r>
            <a:endParaRPr lang="fr-CH" sz="2200" b="0" u="none" strike="noStrike" dirty="0">
              <a:solidFill>
                <a:schemeClr val="tx1"/>
              </a:solidFill>
              <a:effectLst/>
              <a:latin typeface="system-ui"/>
            </a:endParaRPr>
          </a:p>
        </p:txBody>
      </p:sp>
    </p:spTree>
    <p:extLst>
      <p:ext uri="{BB962C8B-B14F-4D97-AF65-F5344CB8AC3E}">
        <p14:creationId xmlns:p14="http://schemas.microsoft.com/office/powerpoint/2010/main" val="3555643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B8E6F66F-8340-5BC7-0B89-5FCC7CACE5AA}"/>
            </a:ext>
          </a:extLst>
        </p:cNvPr>
        <p:cNvGrpSpPr/>
        <p:nvPr/>
      </p:nvGrpSpPr>
      <p:grpSpPr>
        <a:xfrm>
          <a:off x="0" y="0"/>
          <a:ext cx="0" cy="0"/>
          <a:chOff x="0" y="0"/>
          <a:chExt cx="0" cy="0"/>
        </a:xfrm>
      </p:grpSpPr>
      <p:grpSp>
        <p:nvGrpSpPr>
          <p:cNvPr id="35" name="Google Shape;1418;p72">
            <a:extLst>
              <a:ext uri="{FF2B5EF4-FFF2-40B4-BE49-F238E27FC236}">
                <a16:creationId xmlns:a16="http://schemas.microsoft.com/office/drawing/2014/main" id="{057FBB65-16E2-0A80-5A90-A5A29F110620}"/>
              </a:ext>
            </a:extLst>
          </p:cNvPr>
          <p:cNvGrpSpPr/>
          <p:nvPr/>
        </p:nvGrpSpPr>
        <p:grpSpPr>
          <a:xfrm rot="10800000">
            <a:off x="4092982" y="3546775"/>
            <a:ext cx="1156931" cy="1145454"/>
            <a:chOff x="6291000" y="2685375"/>
            <a:chExt cx="331350" cy="336050"/>
          </a:xfrm>
        </p:grpSpPr>
        <p:sp>
          <p:nvSpPr>
            <p:cNvPr id="36" name="Google Shape;1419;p72">
              <a:extLst>
                <a:ext uri="{FF2B5EF4-FFF2-40B4-BE49-F238E27FC236}">
                  <a16:creationId xmlns:a16="http://schemas.microsoft.com/office/drawing/2014/main" id="{E6E3C577-6D5A-6D82-76AE-1FF6971BD6FC}"/>
                </a:ext>
              </a:extLst>
            </p:cNvPr>
            <p:cNvSpPr/>
            <p:nvPr/>
          </p:nvSpPr>
          <p:spPr>
            <a:xfrm>
              <a:off x="6333000" y="2685375"/>
              <a:ext cx="289350" cy="302200"/>
            </a:xfrm>
            <a:custGeom>
              <a:avLst/>
              <a:gdLst/>
              <a:ahLst/>
              <a:cxnLst/>
              <a:rect l="l" t="t" r="r" b="b"/>
              <a:pathLst>
                <a:path w="11574" h="12088" extrusionOk="0">
                  <a:moveTo>
                    <a:pt x="9101" y="421"/>
                  </a:moveTo>
                  <a:lnTo>
                    <a:pt x="9147" y="468"/>
                  </a:lnTo>
                  <a:lnTo>
                    <a:pt x="9194" y="561"/>
                  </a:lnTo>
                  <a:lnTo>
                    <a:pt x="9241" y="654"/>
                  </a:lnTo>
                  <a:lnTo>
                    <a:pt x="9147" y="981"/>
                  </a:lnTo>
                  <a:lnTo>
                    <a:pt x="9007" y="1308"/>
                  </a:lnTo>
                  <a:lnTo>
                    <a:pt x="8821" y="1541"/>
                  </a:lnTo>
                  <a:lnTo>
                    <a:pt x="8587" y="1821"/>
                  </a:lnTo>
                  <a:lnTo>
                    <a:pt x="8354" y="2008"/>
                  </a:lnTo>
                  <a:lnTo>
                    <a:pt x="8074" y="2194"/>
                  </a:lnTo>
                  <a:lnTo>
                    <a:pt x="7654" y="2428"/>
                  </a:lnTo>
                  <a:lnTo>
                    <a:pt x="7654" y="1914"/>
                  </a:lnTo>
                  <a:lnTo>
                    <a:pt x="7980" y="1728"/>
                  </a:lnTo>
                  <a:lnTo>
                    <a:pt x="8354" y="1448"/>
                  </a:lnTo>
                  <a:lnTo>
                    <a:pt x="8494" y="1261"/>
                  </a:lnTo>
                  <a:lnTo>
                    <a:pt x="8634" y="1074"/>
                  </a:lnTo>
                  <a:lnTo>
                    <a:pt x="8727" y="841"/>
                  </a:lnTo>
                  <a:lnTo>
                    <a:pt x="8774" y="608"/>
                  </a:lnTo>
                  <a:lnTo>
                    <a:pt x="8821" y="514"/>
                  </a:lnTo>
                  <a:lnTo>
                    <a:pt x="8867" y="468"/>
                  </a:lnTo>
                  <a:lnTo>
                    <a:pt x="8914" y="421"/>
                  </a:lnTo>
                  <a:close/>
                  <a:moveTo>
                    <a:pt x="700" y="794"/>
                  </a:moveTo>
                  <a:lnTo>
                    <a:pt x="747" y="841"/>
                  </a:lnTo>
                  <a:lnTo>
                    <a:pt x="794" y="934"/>
                  </a:lnTo>
                  <a:lnTo>
                    <a:pt x="840" y="981"/>
                  </a:lnTo>
                  <a:lnTo>
                    <a:pt x="840" y="1401"/>
                  </a:lnTo>
                  <a:lnTo>
                    <a:pt x="840" y="1681"/>
                  </a:lnTo>
                  <a:lnTo>
                    <a:pt x="887" y="1914"/>
                  </a:lnTo>
                  <a:lnTo>
                    <a:pt x="980" y="2194"/>
                  </a:lnTo>
                  <a:lnTo>
                    <a:pt x="1120" y="2428"/>
                  </a:lnTo>
                  <a:lnTo>
                    <a:pt x="1260" y="2614"/>
                  </a:lnTo>
                  <a:lnTo>
                    <a:pt x="1494" y="2801"/>
                  </a:lnTo>
                  <a:lnTo>
                    <a:pt x="1727" y="2941"/>
                  </a:lnTo>
                  <a:lnTo>
                    <a:pt x="1540" y="3361"/>
                  </a:lnTo>
                  <a:lnTo>
                    <a:pt x="1167" y="3128"/>
                  </a:lnTo>
                  <a:lnTo>
                    <a:pt x="887" y="2848"/>
                  </a:lnTo>
                  <a:lnTo>
                    <a:pt x="700" y="2568"/>
                  </a:lnTo>
                  <a:lnTo>
                    <a:pt x="560" y="2334"/>
                  </a:lnTo>
                  <a:lnTo>
                    <a:pt x="420" y="2008"/>
                  </a:lnTo>
                  <a:lnTo>
                    <a:pt x="374" y="1728"/>
                  </a:lnTo>
                  <a:lnTo>
                    <a:pt x="374" y="1401"/>
                  </a:lnTo>
                  <a:lnTo>
                    <a:pt x="374" y="981"/>
                  </a:lnTo>
                  <a:lnTo>
                    <a:pt x="374" y="934"/>
                  </a:lnTo>
                  <a:lnTo>
                    <a:pt x="420" y="841"/>
                  </a:lnTo>
                  <a:lnTo>
                    <a:pt x="514" y="794"/>
                  </a:lnTo>
                  <a:close/>
                  <a:moveTo>
                    <a:pt x="7047" y="374"/>
                  </a:moveTo>
                  <a:lnTo>
                    <a:pt x="7094" y="421"/>
                  </a:lnTo>
                  <a:lnTo>
                    <a:pt x="7187" y="468"/>
                  </a:lnTo>
                  <a:lnTo>
                    <a:pt x="7234" y="514"/>
                  </a:lnTo>
                  <a:lnTo>
                    <a:pt x="7234" y="608"/>
                  </a:lnTo>
                  <a:lnTo>
                    <a:pt x="7234" y="1821"/>
                  </a:lnTo>
                  <a:lnTo>
                    <a:pt x="7234" y="2194"/>
                  </a:lnTo>
                  <a:lnTo>
                    <a:pt x="7280" y="2474"/>
                  </a:lnTo>
                  <a:lnTo>
                    <a:pt x="7327" y="2754"/>
                  </a:lnTo>
                  <a:lnTo>
                    <a:pt x="7514" y="3361"/>
                  </a:lnTo>
                  <a:lnTo>
                    <a:pt x="7840" y="3968"/>
                  </a:lnTo>
                  <a:lnTo>
                    <a:pt x="7980" y="4294"/>
                  </a:lnTo>
                  <a:lnTo>
                    <a:pt x="8167" y="4621"/>
                  </a:lnTo>
                  <a:lnTo>
                    <a:pt x="8214" y="4854"/>
                  </a:lnTo>
                  <a:lnTo>
                    <a:pt x="8447" y="4714"/>
                  </a:lnTo>
                  <a:lnTo>
                    <a:pt x="8727" y="4481"/>
                  </a:lnTo>
                  <a:lnTo>
                    <a:pt x="8914" y="4294"/>
                  </a:lnTo>
                  <a:lnTo>
                    <a:pt x="9054" y="4108"/>
                  </a:lnTo>
                  <a:lnTo>
                    <a:pt x="9194" y="3874"/>
                  </a:lnTo>
                  <a:lnTo>
                    <a:pt x="9287" y="3594"/>
                  </a:lnTo>
                  <a:lnTo>
                    <a:pt x="9381" y="3268"/>
                  </a:lnTo>
                  <a:lnTo>
                    <a:pt x="9427" y="2894"/>
                  </a:lnTo>
                  <a:lnTo>
                    <a:pt x="9474" y="2801"/>
                  </a:lnTo>
                  <a:lnTo>
                    <a:pt x="9521" y="2708"/>
                  </a:lnTo>
                  <a:lnTo>
                    <a:pt x="9567" y="2661"/>
                  </a:lnTo>
                  <a:lnTo>
                    <a:pt x="9661" y="2661"/>
                  </a:lnTo>
                  <a:lnTo>
                    <a:pt x="9754" y="2708"/>
                  </a:lnTo>
                  <a:lnTo>
                    <a:pt x="9801" y="2754"/>
                  </a:lnTo>
                  <a:lnTo>
                    <a:pt x="9847" y="2801"/>
                  </a:lnTo>
                  <a:lnTo>
                    <a:pt x="9894" y="2894"/>
                  </a:lnTo>
                  <a:lnTo>
                    <a:pt x="9847" y="3268"/>
                  </a:lnTo>
                  <a:lnTo>
                    <a:pt x="9754" y="3594"/>
                  </a:lnTo>
                  <a:lnTo>
                    <a:pt x="9661" y="3874"/>
                  </a:lnTo>
                  <a:lnTo>
                    <a:pt x="9567" y="4108"/>
                  </a:lnTo>
                  <a:lnTo>
                    <a:pt x="9287" y="4528"/>
                  </a:lnTo>
                  <a:lnTo>
                    <a:pt x="9007" y="4854"/>
                  </a:lnTo>
                  <a:lnTo>
                    <a:pt x="8727" y="5041"/>
                  </a:lnTo>
                  <a:lnTo>
                    <a:pt x="8447" y="5228"/>
                  </a:lnTo>
                  <a:lnTo>
                    <a:pt x="8354" y="5274"/>
                  </a:lnTo>
                  <a:lnTo>
                    <a:pt x="8354" y="5414"/>
                  </a:lnTo>
                  <a:lnTo>
                    <a:pt x="8447" y="5928"/>
                  </a:lnTo>
                  <a:lnTo>
                    <a:pt x="8447" y="6394"/>
                  </a:lnTo>
                  <a:lnTo>
                    <a:pt x="8401" y="6861"/>
                  </a:lnTo>
                  <a:lnTo>
                    <a:pt x="8307" y="7328"/>
                  </a:lnTo>
                  <a:lnTo>
                    <a:pt x="8307" y="7375"/>
                  </a:lnTo>
                  <a:lnTo>
                    <a:pt x="7654" y="8168"/>
                  </a:lnTo>
                  <a:lnTo>
                    <a:pt x="7887" y="7235"/>
                  </a:lnTo>
                  <a:lnTo>
                    <a:pt x="7934" y="6861"/>
                  </a:lnTo>
                  <a:lnTo>
                    <a:pt x="7980" y="6441"/>
                  </a:lnTo>
                  <a:lnTo>
                    <a:pt x="7980" y="6068"/>
                  </a:lnTo>
                  <a:lnTo>
                    <a:pt x="7934" y="5648"/>
                  </a:lnTo>
                  <a:lnTo>
                    <a:pt x="7887" y="5274"/>
                  </a:lnTo>
                  <a:lnTo>
                    <a:pt x="7747" y="4901"/>
                  </a:lnTo>
                  <a:lnTo>
                    <a:pt x="7607" y="4528"/>
                  </a:lnTo>
                  <a:lnTo>
                    <a:pt x="7420" y="4154"/>
                  </a:lnTo>
                  <a:lnTo>
                    <a:pt x="7140" y="3641"/>
                  </a:lnTo>
                  <a:lnTo>
                    <a:pt x="6954" y="3081"/>
                  </a:lnTo>
                  <a:lnTo>
                    <a:pt x="6860" y="2474"/>
                  </a:lnTo>
                  <a:lnTo>
                    <a:pt x="6814" y="1868"/>
                  </a:lnTo>
                  <a:lnTo>
                    <a:pt x="6814" y="608"/>
                  </a:lnTo>
                  <a:lnTo>
                    <a:pt x="6814" y="514"/>
                  </a:lnTo>
                  <a:lnTo>
                    <a:pt x="6860" y="468"/>
                  </a:lnTo>
                  <a:lnTo>
                    <a:pt x="6954" y="421"/>
                  </a:lnTo>
                  <a:lnTo>
                    <a:pt x="7047" y="374"/>
                  </a:lnTo>
                  <a:close/>
                  <a:moveTo>
                    <a:pt x="4620" y="1588"/>
                  </a:moveTo>
                  <a:lnTo>
                    <a:pt x="4667" y="1634"/>
                  </a:lnTo>
                  <a:lnTo>
                    <a:pt x="4714" y="1728"/>
                  </a:lnTo>
                  <a:lnTo>
                    <a:pt x="4714" y="1821"/>
                  </a:lnTo>
                  <a:lnTo>
                    <a:pt x="4667" y="1914"/>
                  </a:lnTo>
                  <a:lnTo>
                    <a:pt x="4480" y="2288"/>
                  </a:lnTo>
                  <a:lnTo>
                    <a:pt x="4340" y="2568"/>
                  </a:lnTo>
                  <a:lnTo>
                    <a:pt x="4294" y="2801"/>
                  </a:lnTo>
                  <a:lnTo>
                    <a:pt x="4247" y="3128"/>
                  </a:lnTo>
                  <a:lnTo>
                    <a:pt x="4247" y="3548"/>
                  </a:lnTo>
                  <a:lnTo>
                    <a:pt x="4340" y="3968"/>
                  </a:lnTo>
                  <a:lnTo>
                    <a:pt x="4387" y="4201"/>
                  </a:lnTo>
                  <a:lnTo>
                    <a:pt x="4480" y="4388"/>
                  </a:lnTo>
                  <a:lnTo>
                    <a:pt x="4620" y="4621"/>
                  </a:lnTo>
                  <a:lnTo>
                    <a:pt x="4807" y="4808"/>
                  </a:lnTo>
                  <a:lnTo>
                    <a:pt x="4854" y="4808"/>
                  </a:lnTo>
                  <a:lnTo>
                    <a:pt x="5087" y="5041"/>
                  </a:lnTo>
                  <a:lnTo>
                    <a:pt x="5507" y="5508"/>
                  </a:lnTo>
                  <a:lnTo>
                    <a:pt x="5694" y="5788"/>
                  </a:lnTo>
                  <a:lnTo>
                    <a:pt x="5834" y="5414"/>
                  </a:lnTo>
                  <a:lnTo>
                    <a:pt x="5880" y="5228"/>
                  </a:lnTo>
                  <a:lnTo>
                    <a:pt x="5927" y="4948"/>
                  </a:lnTo>
                  <a:lnTo>
                    <a:pt x="5927" y="4668"/>
                  </a:lnTo>
                  <a:lnTo>
                    <a:pt x="5927" y="4621"/>
                  </a:lnTo>
                  <a:lnTo>
                    <a:pt x="5974" y="4528"/>
                  </a:lnTo>
                  <a:lnTo>
                    <a:pt x="6020" y="4481"/>
                  </a:lnTo>
                  <a:lnTo>
                    <a:pt x="6114" y="4434"/>
                  </a:lnTo>
                  <a:lnTo>
                    <a:pt x="6207" y="4481"/>
                  </a:lnTo>
                  <a:lnTo>
                    <a:pt x="6300" y="4528"/>
                  </a:lnTo>
                  <a:lnTo>
                    <a:pt x="6347" y="4574"/>
                  </a:lnTo>
                  <a:lnTo>
                    <a:pt x="6347" y="4668"/>
                  </a:lnTo>
                  <a:lnTo>
                    <a:pt x="6347" y="5228"/>
                  </a:lnTo>
                  <a:lnTo>
                    <a:pt x="6300" y="5741"/>
                  </a:lnTo>
                  <a:lnTo>
                    <a:pt x="6160" y="6208"/>
                  </a:lnTo>
                  <a:lnTo>
                    <a:pt x="6020" y="6674"/>
                  </a:lnTo>
                  <a:lnTo>
                    <a:pt x="5927" y="6908"/>
                  </a:lnTo>
                  <a:lnTo>
                    <a:pt x="5647" y="7701"/>
                  </a:lnTo>
                  <a:lnTo>
                    <a:pt x="5460" y="8075"/>
                  </a:lnTo>
                  <a:lnTo>
                    <a:pt x="5460" y="8075"/>
                  </a:lnTo>
                  <a:lnTo>
                    <a:pt x="6160" y="7888"/>
                  </a:lnTo>
                  <a:lnTo>
                    <a:pt x="6254" y="7888"/>
                  </a:lnTo>
                  <a:lnTo>
                    <a:pt x="6300" y="7935"/>
                  </a:lnTo>
                  <a:lnTo>
                    <a:pt x="6394" y="7981"/>
                  </a:lnTo>
                  <a:lnTo>
                    <a:pt x="6440" y="8075"/>
                  </a:lnTo>
                  <a:lnTo>
                    <a:pt x="6440" y="8168"/>
                  </a:lnTo>
                  <a:lnTo>
                    <a:pt x="6394" y="8215"/>
                  </a:lnTo>
                  <a:lnTo>
                    <a:pt x="6347" y="8308"/>
                  </a:lnTo>
                  <a:lnTo>
                    <a:pt x="6254" y="8355"/>
                  </a:lnTo>
                  <a:lnTo>
                    <a:pt x="5227" y="8588"/>
                  </a:lnTo>
                  <a:lnTo>
                    <a:pt x="5180" y="8635"/>
                  </a:lnTo>
                  <a:lnTo>
                    <a:pt x="4854" y="9195"/>
                  </a:lnTo>
                  <a:lnTo>
                    <a:pt x="4527" y="9661"/>
                  </a:lnTo>
                  <a:lnTo>
                    <a:pt x="4154" y="9428"/>
                  </a:lnTo>
                  <a:lnTo>
                    <a:pt x="4294" y="9241"/>
                  </a:lnTo>
                  <a:lnTo>
                    <a:pt x="4387" y="9101"/>
                  </a:lnTo>
                  <a:lnTo>
                    <a:pt x="4247" y="8961"/>
                  </a:lnTo>
                  <a:lnTo>
                    <a:pt x="4014" y="8728"/>
                  </a:lnTo>
                  <a:lnTo>
                    <a:pt x="3827" y="8495"/>
                  </a:lnTo>
                  <a:lnTo>
                    <a:pt x="3594" y="8075"/>
                  </a:lnTo>
                  <a:lnTo>
                    <a:pt x="3500" y="7795"/>
                  </a:lnTo>
                  <a:lnTo>
                    <a:pt x="3454" y="7701"/>
                  </a:lnTo>
                  <a:lnTo>
                    <a:pt x="3454" y="7608"/>
                  </a:lnTo>
                  <a:lnTo>
                    <a:pt x="3500" y="7515"/>
                  </a:lnTo>
                  <a:lnTo>
                    <a:pt x="3594" y="7468"/>
                  </a:lnTo>
                  <a:lnTo>
                    <a:pt x="3687" y="7468"/>
                  </a:lnTo>
                  <a:lnTo>
                    <a:pt x="3780" y="7515"/>
                  </a:lnTo>
                  <a:lnTo>
                    <a:pt x="3874" y="7608"/>
                  </a:lnTo>
                  <a:lnTo>
                    <a:pt x="3967" y="7748"/>
                  </a:lnTo>
                  <a:lnTo>
                    <a:pt x="4434" y="8448"/>
                  </a:lnTo>
                  <a:lnTo>
                    <a:pt x="4574" y="8775"/>
                  </a:lnTo>
                  <a:lnTo>
                    <a:pt x="4760" y="8448"/>
                  </a:lnTo>
                  <a:lnTo>
                    <a:pt x="5180" y="7655"/>
                  </a:lnTo>
                  <a:lnTo>
                    <a:pt x="5507" y="6815"/>
                  </a:lnTo>
                  <a:lnTo>
                    <a:pt x="5507" y="6768"/>
                  </a:lnTo>
                  <a:lnTo>
                    <a:pt x="5507" y="6534"/>
                  </a:lnTo>
                  <a:lnTo>
                    <a:pt x="5414" y="6254"/>
                  </a:lnTo>
                  <a:lnTo>
                    <a:pt x="5274" y="6021"/>
                  </a:lnTo>
                  <a:lnTo>
                    <a:pt x="5087" y="5741"/>
                  </a:lnTo>
                  <a:lnTo>
                    <a:pt x="4760" y="5368"/>
                  </a:lnTo>
                  <a:lnTo>
                    <a:pt x="4527" y="5134"/>
                  </a:lnTo>
                  <a:lnTo>
                    <a:pt x="4294" y="4854"/>
                  </a:lnTo>
                  <a:lnTo>
                    <a:pt x="4060" y="4574"/>
                  </a:lnTo>
                  <a:lnTo>
                    <a:pt x="3967" y="4294"/>
                  </a:lnTo>
                  <a:lnTo>
                    <a:pt x="3874" y="4014"/>
                  </a:lnTo>
                  <a:lnTo>
                    <a:pt x="3827" y="3781"/>
                  </a:lnTo>
                  <a:lnTo>
                    <a:pt x="3780" y="3501"/>
                  </a:lnTo>
                  <a:lnTo>
                    <a:pt x="3827" y="3081"/>
                  </a:lnTo>
                  <a:lnTo>
                    <a:pt x="3827" y="3034"/>
                  </a:lnTo>
                  <a:lnTo>
                    <a:pt x="3874" y="2661"/>
                  </a:lnTo>
                  <a:lnTo>
                    <a:pt x="3967" y="2381"/>
                  </a:lnTo>
                  <a:lnTo>
                    <a:pt x="4107" y="2054"/>
                  </a:lnTo>
                  <a:lnTo>
                    <a:pt x="4294" y="1681"/>
                  </a:lnTo>
                  <a:lnTo>
                    <a:pt x="4340" y="1634"/>
                  </a:lnTo>
                  <a:lnTo>
                    <a:pt x="4434" y="1588"/>
                  </a:lnTo>
                  <a:close/>
                  <a:moveTo>
                    <a:pt x="7047" y="1"/>
                  </a:moveTo>
                  <a:lnTo>
                    <a:pt x="6767" y="48"/>
                  </a:lnTo>
                  <a:lnTo>
                    <a:pt x="6580" y="188"/>
                  </a:lnTo>
                  <a:lnTo>
                    <a:pt x="6440" y="374"/>
                  </a:lnTo>
                  <a:lnTo>
                    <a:pt x="6394" y="608"/>
                  </a:lnTo>
                  <a:lnTo>
                    <a:pt x="6394" y="1868"/>
                  </a:lnTo>
                  <a:lnTo>
                    <a:pt x="6440" y="2521"/>
                  </a:lnTo>
                  <a:lnTo>
                    <a:pt x="6580" y="3174"/>
                  </a:lnTo>
                  <a:lnTo>
                    <a:pt x="6814" y="3781"/>
                  </a:lnTo>
                  <a:lnTo>
                    <a:pt x="7094" y="4388"/>
                  </a:lnTo>
                  <a:lnTo>
                    <a:pt x="7280" y="4714"/>
                  </a:lnTo>
                  <a:lnTo>
                    <a:pt x="7374" y="5041"/>
                  </a:lnTo>
                  <a:lnTo>
                    <a:pt x="7514" y="5368"/>
                  </a:lnTo>
                  <a:lnTo>
                    <a:pt x="7560" y="5741"/>
                  </a:lnTo>
                  <a:lnTo>
                    <a:pt x="7607" y="6068"/>
                  </a:lnTo>
                  <a:lnTo>
                    <a:pt x="7607" y="6441"/>
                  </a:lnTo>
                  <a:lnTo>
                    <a:pt x="7560" y="6815"/>
                  </a:lnTo>
                  <a:lnTo>
                    <a:pt x="7514" y="7141"/>
                  </a:lnTo>
                  <a:lnTo>
                    <a:pt x="7094" y="8868"/>
                  </a:lnTo>
                  <a:lnTo>
                    <a:pt x="6674" y="9568"/>
                  </a:lnTo>
                  <a:lnTo>
                    <a:pt x="6300" y="10315"/>
                  </a:lnTo>
                  <a:lnTo>
                    <a:pt x="5974" y="11108"/>
                  </a:lnTo>
                  <a:lnTo>
                    <a:pt x="5740" y="10781"/>
                  </a:lnTo>
                  <a:lnTo>
                    <a:pt x="5460" y="10455"/>
                  </a:lnTo>
                  <a:lnTo>
                    <a:pt x="5180" y="10175"/>
                  </a:lnTo>
                  <a:lnTo>
                    <a:pt x="4854" y="9895"/>
                  </a:lnTo>
                  <a:lnTo>
                    <a:pt x="5134" y="9475"/>
                  </a:lnTo>
                  <a:lnTo>
                    <a:pt x="5460" y="8915"/>
                  </a:lnTo>
                  <a:lnTo>
                    <a:pt x="6347" y="8728"/>
                  </a:lnTo>
                  <a:lnTo>
                    <a:pt x="6534" y="8635"/>
                  </a:lnTo>
                  <a:lnTo>
                    <a:pt x="6720" y="8448"/>
                  </a:lnTo>
                  <a:lnTo>
                    <a:pt x="6814" y="8215"/>
                  </a:lnTo>
                  <a:lnTo>
                    <a:pt x="6814" y="7981"/>
                  </a:lnTo>
                  <a:lnTo>
                    <a:pt x="6720" y="7748"/>
                  </a:lnTo>
                  <a:lnTo>
                    <a:pt x="6534" y="7608"/>
                  </a:lnTo>
                  <a:lnTo>
                    <a:pt x="6347" y="7515"/>
                  </a:lnTo>
                  <a:lnTo>
                    <a:pt x="6114" y="7515"/>
                  </a:lnTo>
                  <a:lnTo>
                    <a:pt x="6300" y="7001"/>
                  </a:lnTo>
                  <a:lnTo>
                    <a:pt x="6394" y="6815"/>
                  </a:lnTo>
                  <a:lnTo>
                    <a:pt x="6534" y="6301"/>
                  </a:lnTo>
                  <a:lnTo>
                    <a:pt x="6674" y="5788"/>
                  </a:lnTo>
                  <a:lnTo>
                    <a:pt x="6767" y="5274"/>
                  </a:lnTo>
                  <a:lnTo>
                    <a:pt x="6767" y="4621"/>
                  </a:lnTo>
                  <a:lnTo>
                    <a:pt x="6674" y="4388"/>
                  </a:lnTo>
                  <a:lnTo>
                    <a:pt x="6534" y="4201"/>
                  </a:lnTo>
                  <a:lnTo>
                    <a:pt x="6347" y="4108"/>
                  </a:lnTo>
                  <a:lnTo>
                    <a:pt x="6114" y="4061"/>
                  </a:lnTo>
                  <a:lnTo>
                    <a:pt x="5880" y="4108"/>
                  </a:lnTo>
                  <a:lnTo>
                    <a:pt x="5694" y="4248"/>
                  </a:lnTo>
                  <a:lnTo>
                    <a:pt x="5554" y="4481"/>
                  </a:lnTo>
                  <a:lnTo>
                    <a:pt x="5507" y="4714"/>
                  </a:lnTo>
                  <a:lnTo>
                    <a:pt x="5507" y="4901"/>
                  </a:lnTo>
                  <a:lnTo>
                    <a:pt x="5087" y="4528"/>
                  </a:lnTo>
                  <a:lnTo>
                    <a:pt x="4947" y="4341"/>
                  </a:lnTo>
                  <a:lnTo>
                    <a:pt x="4854" y="4201"/>
                  </a:lnTo>
                  <a:lnTo>
                    <a:pt x="4714" y="3828"/>
                  </a:lnTo>
                  <a:lnTo>
                    <a:pt x="4667" y="3501"/>
                  </a:lnTo>
                  <a:lnTo>
                    <a:pt x="4667" y="3128"/>
                  </a:lnTo>
                  <a:lnTo>
                    <a:pt x="4667" y="2894"/>
                  </a:lnTo>
                  <a:lnTo>
                    <a:pt x="4714" y="2708"/>
                  </a:lnTo>
                  <a:lnTo>
                    <a:pt x="4807" y="2521"/>
                  </a:lnTo>
                  <a:lnTo>
                    <a:pt x="4807" y="2474"/>
                  </a:lnTo>
                  <a:lnTo>
                    <a:pt x="5040" y="2101"/>
                  </a:lnTo>
                  <a:lnTo>
                    <a:pt x="5087" y="1821"/>
                  </a:lnTo>
                  <a:lnTo>
                    <a:pt x="5087" y="1588"/>
                  </a:lnTo>
                  <a:lnTo>
                    <a:pt x="4994" y="1401"/>
                  </a:lnTo>
                  <a:lnTo>
                    <a:pt x="4760" y="1261"/>
                  </a:lnTo>
                  <a:lnTo>
                    <a:pt x="4574" y="1168"/>
                  </a:lnTo>
                  <a:lnTo>
                    <a:pt x="4294" y="1214"/>
                  </a:lnTo>
                  <a:lnTo>
                    <a:pt x="4107" y="1308"/>
                  </a:lnTo>
                  <a:lnTo>
                    <a:pt x="3967" y="1494"/>
                  </a:lnTo>
                  <a:lnTo>
                    <a:pt x="3734" y="1868"/>
                  </a:lnTo>
                  <a:lnTo>
                    <a:pt x="3547" y="2288"/>
                  </a:lnTo>
                  <a:lnTo>
                    <a:pt x="3454" y="2614"/>
                  </a:lnTo>
                  <a:lnTo>
                    <a:pt x="3407" y="3034"/>
                  </a:lnTo>
                  <a:lnTo>
                    <a:pt x="3407" y="3548"/>
                  </a:lnTo>
                  <a:lnTo>
                    <a:pt x="3407" y="3828"/>
                  </a:lnTo>
                  <a:lnTo>
                    <a:pt x="3500" y="4108"/>
                  </a:lnTo>
                  <a:lnTo>
                    <a:pt x="3594" y="4434"/>
                  </a:lnTo>
                  <a:lnTo>
                    <a:pt x="3734" y="4761"/>
                  </a:lnTo>
                  <a:lnTo>
                    <a:pt x="3967" y="5088"/>
                  </a:lnTo>
                  <a:lnTo>
                    <a:pt x="4247" y="5414"/>
                  </a:lnTo>
                  <a:lnTo>
                    <a:pt x="4574" y="5741"/>
                  </a:lnTo>
                  <a:lnTo>
                    <a:pt x="4807" y="6068"/>
                  </a:lnTo>
                  <a:lnTo>
                    <a:pt x="5040" y="6441"/>
                  </a:lnTo>
                  <a:lnTo>
                    <a:pt x="5087" y="6581"/>
                  </a:lnTo>
                  <a:lnTo>
                    <a:pt x="5134" y="6721"/>
                  </a:lnTo>
                  <a:lnTo>
                    <a:pt x="4854" y="7328"/>
                  </a:lnTo>
                  <a:lnTo>
                    <a:pt x="4574" y="7981"/>
                  </a:lnTo>
                  <a:lnTo>
                    <a:pt x="4340" y="7608"/>
                  </a:lnTo>
                  <a:lnTo>
                    <a:pt x="4247" y="7421"/>
                  </a:lnTo>
                  <a:lnTo>
                    <a:pt x="4154" y="7281"/>
                  </a:lnTo>
                  <a:lnTo>
                    <a:pt x="3967" y="7141"/>
                  </a:lnTo>
                  <a:lnTo>
                    <a:pt x="3780" y="7095"/>
                  </a:lnTo>
                  <a:lnTo>
                    <a:pt x="3640" y="7048"/>
                  </a:lnTo>
                  <a:lnTo>
                    <a:pt x="3407" y="7141"/>
                  </a:lnTo>
                  <a:lnTo>
                    <a:pt x="3220" y="7235"/>
                  </a:lnTo>
                  <a:lnTo>
                    <a:pt x="3080" y="7468"/>
                  </a:lnTo>
                  <a:lnTo>
                    <a:pt x="3034" y="7701"/>
                  </a:lnTo>
                  <a:lnTo>
                    <a:pt x="3080" y="7795"/>
                  </a:lnTo>
                  <a:lnTo>
                    <a:pt x="3174" y="8121"/>
                  </a:lnTo>
                  <a:lnTo>
                    <a:pt x="3407" y="8588"/>
                  </a:lnTo>
                  <a:lnTo>
                    <a:pt x="3640" y="8868"/>
                  </a:lnTo>
                  <a:lnTo>
                    <a:pt x="3874" y="9148"/>
                  </a:lnTo>
                  <a:lnTo>
                    <a:pt x="3827" y="9195"/>
                  </a:lnTo>
                  <a:lnTo>
                    <a:pt x="3407" y="9008"/>
                  </a:lnTo>
                  <a:lnTo>
                    <a:pt x="2987" y="8868"/>
                  </a:lnTo>
                  <a:lnTo>
                    <a:pt x="2614" y="8308"/>
                  </a:lnTo>
                  <a:lnTo>
                    <a:pt x="2427" y="7888"/>
                  </a:lnTo>
                  <a:lnTo>
                    <a:pt x="2194" y="7421"/>
                  </a:lnTo>
                  <a:lnTo>
                    <a:pt x="2520" y="7281"/>
                  </a:lnTo>
                  <a:lnTo>
                    <a:pt x="2847" y="7141"/>
                  </a:lnTo>
                  <a:lnTo>
                    <a:pt x="3174" y="6908"/>
                  </a:lnTo>
                  <a:lnTo>
                    <a:pt x="3454" y="6628"/>
                  </a:lnTo>
                  <a:lnTo>
                    <a:pt x="3547" y="6441"/>
                  </a:lnTo>
                  <a:lnTo>
                    <a:pt x="3594" y="6208"/>
                  </a:lnTo>
                  <a:lnTo>
                    <a:pt x="3547" y="5974"/>
                  </a:lnTo>
                  <a:lnTo>
                    <a:pt x="3360" y="5788"/>
                  </a:lnTo>
                  <a:lnTo>
                    <a:pt x="3174" y="5648"/>
                  </a:lnTo>
                  <a:lnTo>
                    <a:pt x="2940" y="5648"/>
                  </a:lnTo>
                  <a:lnTo>
                    <a:pt x="2707" y="5694"/>
                  </a:lnTo>
                  <a:lnTo>
                    <a:pt x="2520" y="5834"/>
                  </a:lnTo>
                  <a:lnTo>
                    <a:pt x="2380" y="5974"/>
                  </a:lnTo>
                  <a:lnTo>
                    <a:pt x="2240" y="6068"/>
                  </a:lnTo>
                  <a:lnTo>
                    <a:pt x="1960" y="6208"/>
                  </a:lnTo>
                  <a:lnTo>
                    <a:pt x="1960" y="5881"/>
                  </a:lnTo>
                  <a:lnTo>
                    <a:pt x="2007" y="5601"/>
                  </a:lnTo>
                  <a:lnTo>
                    <a:pt x="2100" y="5181"/>
                  </a:lnTo>
                  <a:lnTo>
                    <a:pt x="2240" y="4761"/>
                  </a:lnTo>
                  <a:lnTo>
                    <a:pt x="2614" y="4014"/>
                  </a:lnTo>
                  <a:lnTo>
                    <a:pt x="2940" y="3268"/>
                  </a:lnTo>
                  <a:lnTo>
                    <a:pt x="3080" y="2848"/>
                  </a:lnTo>
                  <a:lnTo>
                    <a:pt x="3174" y="2428"/>
                  </a:lnTo>
                  <a:lnTo>
                    <a:pt x="3220" y="2008"/>
                  </a:lnTo>
                  <a:lnTo>
                    <a:pt x="3174" y="1541"/>
                  </a:lnTo>
                  <a:lnTo>
                    <a:pt x="3034" y="1074"/>
                  </a:lnTo>
                  <a:lnTo>
                    <a:pt x="2754" y="608"/>
                  </a:lnTo>
                  <a:lnTo>
                    <a:pt x="2614" y="421"/>
                  </a:lnTo>
                  <a:lnTo>
                    <a:pt x="2380" y="328"/>
                  </a:lnTo>
                  <a:lnTo>
                    <a:pt x="2147" y="281"/>
                  </a:lnTo>
                  <a:lnTo>
                    <a:pt x="1914" y="374"/>
                  </a:lnTo>
                  <a:lnTo>
                    <a:pt x="1727" y="561"/>
                  </a:lnTo>
                  <a:lnTo>
                    <a:pt x="1634" y="748"/>
                  </a:lnTo>
                  <a:lnTo>
                    <a:pt x="1634" y="1028"/>
                  </a:lnTo>
                  <a:lnTo>
                    <a:pt x="1727" y="1214"/>
                  </a:lnTo>
                  <a:lnTo>
                    <a:pt x="1914" y="1588"/>
                  </a:lnTo>
                  <a:lnTo>
                    <a:pt x="1960" y="1914"/>
                  </a:lnTo>
                  <a:lnTo>
                    <a:pt x="1960" y="2241"/>
                  </a:lnTo>
                  <a:lnTo>
                    <a:pt x="1867" y="2568"/>
                  </a:lnTo>
                  <a:lnTo>
                    <a:pt x="1680" y="2474"/>
                  </a:lnTo>
                  <a:lnTo>
                    <a:pt x="1540" y="2334"/>
                  </a:lnTo>
                  <a:lnTo>
                    <a:pt x="1447" y="2194"/>
                  </a:lnTo>
                  <a:lnTo>
                    <a:pt x="1354" y="2008"/>
                  </a:lnTo>
                  <a:lnTo>
                    <a:pt x="1260" y="1821"/>
                  </a:lnTo>
                  <a:lnTo>
                    <a:pt x="1214" y="1634"/>
                  </a:lnTo>
                  <a:lnTo>
                    <a:pt x="1214" y="1448"/>
                  </a:lnTo>
                  <a:lnTo>
                    <a:pt x="1214" y="1401"/>
                  </a:lnTo>
                  <a:lnTo>
                    <a:pt x="1214" y="981"/>
                  </a:lnTo>
                  <a:lnTo>
                    <a:pt x="1167" y="748"/>
                  </a:lnTo>
                  <a:lnTo>
                    <a:pt x="1027" y="561"/>
                  </a:lnTo>
                  <a:lnTo>
                    <a:pt x="840" y="421"/>
                  </a:lnTo>
                  <a:lnTo>
                    <a:pt x="607" y="374"/>
                  </a:lnTo>
                  <a:lnTo>
                    <a:pt x="374" y="421"/>
                  </a:lnTo>
                  <a:lnTo>
                    <a:pt x="187" y="561"/>
                  </a:lnTo>
                  <a:lnTo>
                    <a:pt x="47" y="748"/>
                  </a:lnTo>
                  <a:lnTo>
                    <a:pt x="0" y="981"/>
                  </a:lnTo>
                  <a:lnTo>
                    <a:pt x="0" y="1354"/>
                  </a:lnTo>
                  <a:lnTo>
                    <a:pt x="0" y="1774"/>
                  </a:lnTo>
                  <a:lnTo>
                    <a:pt x="47" y="2101"/>
                  </a:lnTo>
                  <a:lnTo>
                    <a:pt x="187" y="2474"/>
                  </a:lnTo>
                  <a:lnTo>
                    <a:pt x="327" y="2754"/>
                  </a:lnTo>
                  <a:lnTo>
                    <a:pt x="560" y="3128"/>
                  </a:lnTo>
                  <a:lnTo>
                    <a:pt x="934" y="3408"/>
                  </a:lnTo>
                  <a:lnTo>
                    <a:pt x="1120" y="3594"/>
                  </a:lnTo>
                  <a:lnTo>
                    <a:pt x="1354" y="3734"/>
                  </a:lnTo>
                  <a:lnTo>
                    <a:pt x="1074" y="4294"/>
                  </a:lnTo>
                  <a:lnTo>
                    <a:pt x="1447" y="4434"/>
                  </a:lnTo>
                  <a:lnTo>
                    <a:pt x="2147" y="2941"/>
                  </a:lnTo>
                  <a:lnTo>
                    <a:pt x="2287" y="2521"/>
                  </a:lnTo>
                  <a:lnTo>
                    <a:pt x="2334" y="2288"/>
                  </a:lnTo>
                  <a:lnTo>
                    <a:pt x="2380" y="2054"/>
                  </a:lnTo>
                  <a:lnTo>
                    <a:pt x="2380" y="1821"/>
                  </a:lnTo>
                  <a:lnTo>
                    <a:pt x="2287" y="1588"/>
                  </a:lnTo>
                  <a:lnTo>
                    <a:pt x="2194" y="1308"/>
                  </a:lnTo>
                  <a:lnTo>
                    <a:pt x="2054" y="1028"/>
                  </a:lnTo>
                  <a:lnTo>
                    <a:pt x="2054" y="934"/>
                  </a:lnTo>
                  <a:lnTo>
                    <a:pt x="2054" y="841"/>
                  </a:lnTo>
                  <a:lnTo>
                    <a:pt x="2054" y="794"/>
                  </a:lnTo>
                  <a:lnTo>
                    <a:pt x="2147" y="701"/>
                  </a:lnTo>
                  <a:lnTo>
                    <a:pt x="2287" y="701"/>
                  </a:lnTo>
                  <a:lnTo>
                    <a:pt x="2380" y="748"/>
                  </a:lnTo>
                  <a:lnTo>
                    <a:pt x="2427" y="794"/>
                  </a:lnTo>
                  <a:lnTo>
                    <a:pt x="2660" y="1214"/>
                  </a:lnTo>
                  <a:lnTo>
                    <a:pt x="2800" y="1634"/>
                  </a:lnTo>
                  <a:lnTo>
                    <a:pt x="2800" y="2008"/>
                  </a:lnTo>
                  <a:lnTo>
                    <a:pt x="2800" y="2381"/>
                  </a:lnTo>
                  <a:lnTo>
                    <a:pt x="2707" y="2754"/>
                  </a:lnTo>
                  <a:lnTo>
                    <a:pt x="2567" y="3128"/>
                  </a:lnTo>
                  <a:lnTo>
                    <a:pt x="2240" y="3828"/>
                  </a:lnTo>
                  <a:lnTo>
                    <a:pt x="1867" y="4621"/>
                  </a:lnTo>
                  <a:lnTo>
                    <a:pt x="1727" y="5041"/>
                  </a:lnTo>
                  <a:lnTo>
                    <a:pt x="1587" y="5508"/>
                  </a:lnTo>
                  <a:lnTo>
                    <a:pt x="1587" y="5974"/>
                  </a:lnTo>
                  <a:lnTo>
                    <a:pt x="1587" y="6441"/>
                  </a:lnTo>
                  <a:lnTo>
                    <a:pt x="1587" y="6674"/>
                  </a:lnTo>
                  <a:lnTo>
                    <a:pt x="1820" y="6628"/>
                  </a:lnTo>
                  <a:lnTo>
                    <a:pt x="2054" y="6581"/>
                  </a:lnTo>
                  <a:lnTo>
                    <a:pt x="2334" y="6488"/>
                  </a:lnTo>
                  <a:lnTo>
                    <a:pt x="2567" y="6301"/>
                  </a:lnTo>
                  <a:lnTo>
                    <a:pt x="2800" y="6114"/>
                  </a:lnTo>
                  <a:lnTo>
                    <a:pt x="2894" y="6021"/>
                  </a:lnTo>
                  <a:lnTo>
                    <a:pt x="3034" y="6021"/>
                  </a:lnTo>
                  <a:lnTo>
                    <a:pt x="3127" y="6068"/>
                  </a:lnTo>
                  <a:lnTo>
                    <a:pt x="3174" y="6161"/>
                  </a:lnTo>
                  <a:lnTo>
                    <a:pt x="3220" y="6208"/>
                  </a:lnTo>
                  <a:lnTo>
                    <a:pt x="3174" y="6301"/>
                  </a:lnTo>
                  <a:lnTo>
                    <a:pt x="3127" y="6394"/>
                  </a:lnTo>
                  <a:lnTo>
                    <a:pt x="2847" y="6674"/>
                  </a:lnTo>
                  <a:lnTo>
                    <a:pt x="2520" y="6861"/>
                  </a:lnTo>
                  <a:lnTo>
                    <a:pt x="2194" y="7001"/>
                  </a:lnTo>
                  <a:lnTo>
                    <a:pt x="1914" y="7048"/>
                  </a:lnTo>
                  <a:lnTo>
                    <a:pt x="1680" y="7095"/>
                  </a:lnTo>
                  <a:lnTo>
                    <a:pt x="1774" y="7328"/>
                  </a:lnTo>
                  <a:lnTo>
                    <a:pt x="2007" y="7935"/>
                  </a:lnTo>
                  <a:lnTo>
                    <a:pt x="2287" y="8495"/>
                  </a:lnTo>
                  <a:lnTo>
                    <a:pt x="2520" y="8868"/>
                  </a:lnTo>
                  <a:lnTo>
                    <a:pt x="2707" y="9148"/>
                  </a:lnTo>
                  <a:lnTo>
                    <a:pt x="2754" y="9195"/>
                  </a:lnTo>
                  <a:lnTo>
                    <a:pt x="2800" y="9241"/>
                  </a:lnTo>
                  <a:lnTo>
                    <a:pt x="3314" y="9428"/>
                  </a:lnTo>
                  <a:lnTo>
                    <a:pt x="3780" y="9615"/>
                  </a:lnTo>
                  <a:lnTo>
                    <a:pt x="4480" y="10081"/>
                  </a:lnTo>
                  <a:lnTo>
                    <a:pt x="4900" y="10408"/>
                  </a:lnTo>
                  <a:lnTo>
                    <a:pt x="5227" y="10828"/>
                  </a:lnTo>
                  <a:lnTo>
                    <a:pt x="5554" y="11248"/>
                  </a:lnTo>
                  <a:lnTo>
                    <a:pt x="5834" y="11668"/>
                  </a:lnTo>
                  <a:lnTo>
                    <a:pt x="6067" y="12088"/>
                  </a:lnTo>
                  <a:lnTo>
                    <a:pt x="6207" y="11668"/>
                  </a:lnTo>
                  <a:lnTo>
                    <a:pt x="6394" y="11061"/>
                  </a:lnTo>
                  <a:lnTo>
                    <a:pt x="6627" y="10455"/>
                  </a:lnTo>
                  <a:lnTo>
                    <a:pt x="7000" y="9755"/>
                  </a:lnTo>
                  <a:lnTo>
                    <a:pt x="7420" y="9055"/>
                  </a:lnTo>
                  <a:lnTo>
                    <a:pt x="8634" y="7608"/>
                  </a:lnTo>
                  <a:lnTo>
                    <a:pt x="9147" y="7141"/>
                  </a:lnTo>
                  <a:lnTo>
                    <a:pt x="9707" y="6768"/>
                  </a:lnTo>
                  <a:lnTo>
                    <a:pt x="9987" y="6581"/>
                  </a:lnTo>
                  <a:lnTo>
                    <a:pt x="10221" y="6348"/>
                  </a:lnTo>
                  <a:lnTo>
                    <a:pt x="10454" y="6068"/>
                  </a:lnTo>
                  <a:lnTo>
                    <a:pt x="10594" y="5788"/>
                  </a:lnTo>
                  <a:lnTo>
                    <a:pt x="10687" y="5461"/>
                  </a:lnTo>
                  <a:lnTo>
                    <a:pt x="10734" y="5134"/>
                  </a:lnTo>
                  <a:lnTo>
                    <a:pt x="10734" y="4808"/>
                  </a:lnTo>
                  <a:lnTo>
                    <a:pt x="10641" y="4481"/>
                  </a:lnTo>
                  <a:lnTo>
                    <a:pt x="10641" y="4388"/>
                  </a:lnTo>
                  <a:lnTo>
                    <a:pt x="10687" y="4294"/>
                  </a:lnTo>
                  <a:lnTo>
                    <a:pt x="10734" y="4248"/>
                  </a:lnTo>
                  <a:lnTo>
                    <a:pt x="10827" y="4201"/>
                  </a:lnTo>
                  <a:lnTo>
                    <a:pt x="10967" y="4201"/>
                  </a:lnTo>
                  <a:lnTo>
                    <a:pt x="11061" y="4294"/>
                  </a:lnTo>
                  <a:lnTo>
                    <a:pt x="11107" y="4341"/>
                  </a:lnTo>
                  <a:lnTo>
                    <a:pt x="11154" y="4761"/>
                  </a:lnTo>
                  <a:lnTo>
                    <a:pt x="11201" y="5134"/>
                  </a:lnTo>
                  <a:lnTo>
                    <a:pt x="11107" y="5554"/>
                  </a:lnTo>
                  <a:lnTo>
                    <a:pt x="11014" y="5928"/>
                  </a:lnTo>
                  <a:lnTo>
                    <a:pt x="11387" y="6068"/>
                  </a:lnTo>
                  <a:lnTo>
                    <a:pt x="11527" y="5601"/>
                  </a:lnTo>
                  <a:lnTo>
                    <a:pt x="11574" y="5134"/>
                  </a:lnTo>
                  <a:lnTo>
                    <a:pt x="11574" y="4714"/>
                  </a:lnTo>
                  <a:lnTo>
                    <a:pt x="11481" y="4248"/>
                  </a:lnTo>
                  <a:lnTo>
                    <a:pt x="11341" y="4014"/>
                  </a:lnTo>
                  <a:lnTo>
                    <a:pt x="11154" y="3874"/>
                  </a:lnTo>
                  <a:lnTo>
                    <a:pt x="10967" y="3781"/>
                  </a:lnTo>
                  <a:lnTo>
                    <a:pt x="10687" y="3828"/>
                  </a:lnTo>
                  <a:lnTo>
                    <a:pt x="10501" y="3921"/>
                  </a:lnTo>
                  <a:lnTo>
                    <a:pt x="10314" y="4108"/>
                  </a:lnTo>
                  <a:lnTo>
                    <a:pt x="10267" y="4341"/>
                  </a:lnTo>
                  <a:lnTo>
                    <a:pt x="10267" y="4574"/>
                  </a:lnTo>
                  <a:lnTo>
                    <a:pt x="10314" y="4854"/>
                  </a:lnTo>
                  <a:lnTo>
                    <a:pt x="10361" y="5134"/>
                  </a:lnTo>
                  <a:lnTo>
                    <a:pt x="10314" y="5414"/>
                  </a:lnTo>
                  <a:lnTo>
                    <a:pt x="10221" y="5648"/>
                  </a:lnTo>
                  <a:lnTo>
                    <a:pt x="10081" y="5881"/>
                  </a:lnTo>
                  <a:lnTo>
                    <a:pt x="9941" y="6114"/>
                  </a:lnTo>
                  <a:lnTo>
                    <a:pt x="9754" y="6301"/>
                  </a:lnTo>
                  <a:lnTo>
                    <a:pt x="9521" y="6441"/>
                  </a:lnTo>
                  <a:lnTo>
                    <a:pt x="9474" y="6441"/>
                  </a:lnTo>
                  <a:lnTo>
                    <a:pt x="9147" y="6674"/>
                  </a:lnTo>
                  <a:lnTo>
                    <a:pt x="8774" y="6955"/>
                  </a:lnTo>
                  <a:lnTo>
                    <a:pt x="8821" y="6208"/>
                  </a:lnTo>
                  <a:lnTo>
                    <a:pt x="8774" y="5508"/>
                  </a:lnTo>
                  <a:lnTo>
                    <a:pt x="9241" y="5134"/>
                  </a:lnTo>
                  <a:lnTo>
                    <a:pt x="9614" y="4808"/>
                  </a:lnTo>
                  <a:lnTo>
                    <a:pt x="9754" y="4574"/>
                  </a:lnTo>
                  <a:lnTo>
                    <a:pt x="9894" y="4294"/>
                  </a:lnTo>
                  <a:lnTo>
                    <a:pt x="10034" y="4014"/>
                  </a:lnTo>
                  <a:lnTo>
                    <a:pt x="10174" y="3688"/>
                  </a:lnTo>
                  <a:lnTo>
                    <a:pt x="10221" y="3314"/>
                  </a:lnTo>
                  <a:lnTo>
                    <a:pt x="10267" y="2894"/>
                  </a:lnTo>
                  <a:lnTo>
                    <a:pt x="10221" y="2661"/>
                  </a:lnTo>
                  <a:lnTo>
                    <a:pt x="10127" y="2474"/>
                  </a:lnTo>
                  <a:lnTo>
                    <a:pt x="9894" y="2334"/>
                  </a:lnTo>
                  <a:lnTo>
                    <a:pt x="9661" y="2288"/>
                  </a:lnTo>
                  <a:lnTo>
                    <a:pt x="9427" y="2288"/>
                  </a:lnTo>
                  <a:lnTo>
                    <a:pt x="9241" y="2428"/>
                  </a:lnTo>
                  <a:lnTo>
                    <a:pt x="9101" y="2614"/>
                  </a:lnTo>
                  <a:lnTo>
                    <a:pt x="9054" y="2848"/>
                  </a:lnTo>
                  <a:lnTo>
                    <a:pt x="8961" y="3314"/>
                  </a:lnTo>
                  <a:lnTo>
                    <a:pt x="8821" y="3688"/>
                  </a:lnTo>
                  <a:lnTo>
                    <a:pt x="8634" y="4014"/>
                  </a:lnTo>
                  <a:lnTo>
                    <a:pt x="8401" y="4248"/>
                  </a:lnTo>
                  <a:lnTo>
                    <a:pt x="8167" y="3734"/>
                  </a:lnTo>
                  <a:lnTo>
                    <a:pt x="7934" y="3268"/>
                  </a:lnTo>
                  <a:lnTo>
                    <a:pt x="7747" y="2801"/>
                  </a:lnTo>
                  <a:lnTo>
                    <a:pt x="8214" y="2568"/>
                  </a:lnTo>
                  <a:lnTo>
                    <a:pt x="8541" y="2334"/>
                  </a:lnTo>
                  <a:lnTo>
                    <a:pt x="8821" y="2101"/>
                  </a:lnTo>
                  <a:lnTo>
                    <a:pt x="9101" y="1821"/>
                  </a:lnTo>
                  <a:lnTo>
                    <a:pt x="9334" y="1494"/>
                  </a:lnTo>
                  <a:lnTo>
                    <a:pt x="9521" y="1121"/>
                  </a:lnTo>
                  <a:lnTo>
                    <a:pt x="9614" y="654"/>
                  </a:lnTo>
                  <a:lnTo>
                    <a:pt x="9567" y="421"/>
                  </a:lnTo>
                  <a:lnTo>
                    <a:pt x="9474" y="234"/>
                  </a:lnTo>
                  <a:lnTo>
                    <a:pt x="9287" y="48"/>
                  </a:lnTo>
                  <a:lnTo>
                    <a:pt x="9054" y="1"/>
                  </a:lnTo>
                  <a:lnTo>
                    <a:pt x="8821" y="48"/>
                  </a:lnTo>
                  <a:lnTo>
                    <a:pt x="8587" y="141"/>
                  </a:lnTo>
                  <a:lnTo>
                    <a:pt x="8447" y="328"/>
                  </a:lnTo>
                  <a:lnTo>
                    <a:pt x="8401" y="561"/>
                  </a:lnTo>
                  <a:lnTo>
                    <a:pt x="8354" y="701"/>
                  </a:lnTo>
                  <a:lnTo>
                    <a:pt x="8307" y="841"/>
                  </a:lnTo>
                  <a:lnTo>
                    <a:pt x="8120" y="1121"/>
                  </a:lnTo>
                  <a:lnTo>
                    <a:pt x="7887" y="1308"/>
                  </a:lnTo>
                  <a:lnTo>
                    <a:pt x="7654" y="1494"/>
                  </a:lnTo>
                  <a:lnTo>
                    <a:pt x="7654" y="608"/>
                  </a:lnTo>
                  <a:lnTo>
                    <a:pt x="7607" y="374"/>
                  </a:lnTo>
                  <a:lnTo>
                    <a:pt x="7467" y="188"/>
                  </a:lnTo>
                  <a:lnTo>
                    <a:pt x="7280" y="48"/>
                  </a:lnTo>
                  <a:lnTo>
                    <a:pt x="70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20;p72">
              <a:extLst>
                <a:ext uri="{FF2B5EF4-FFF2-40B4-BE49-F238E27FC236}">
                  <a16:creationId xmlns:a16="http://schemas.microsoft.com/office/drawing/2014/main" id="{5D1B4C8C-CBAE-38BB-EB29-408743FE90B3}"/>
                </a:ext>
              </a:extLst>
            </p:cNvPr>
            <p:cNvSpPr/>
            <p:nvPr/>
          </p:nvSpPr>
          <p:spPr>
            <a:xfrm>
              <a:off x="6335325" y="2841725"/>
              <a:ext cx="282375" cy="179700"/>
            </a:xfrm>
            <a:custGeom>
              <a:avLst/>
              <a:gdLst/>
              <a:ahLst/>
              <a:cxnLst/>
              <a:rect l="l" t="t" r="r" b="b"/>
              <a:pathLst>
                <a:path w="11295" h="7188" extrusionOk="0">
                  <a:moveTo>
                    <a:pt x="10781" y="0"/>
                  </a:moveTo>
                  <a:lnTo>
                    <a:pt x="10594" y="280"/>
                  </a:lnTo>
                  <a:lnTo>
                    <a:pt x="10361" y="514"/>
                  </a:lnTo>
                  <a:lnTo>
                    <a:pt x="10128" y="747"/>
                  </a:lnTo>
                  <a:lnTo>
                    <a:pt x="9848" y="934"/>
                  </a:lnTo>
                  <a:lnTo>
                    <a:pt x="9288" y="1307"/>
                  </a:lnTo>
                  <a:lnTo>
                    <a:pt x="8774" y="1727"/>
                  </a:lnTo>
                  <a:lnTo>
                    <a:pt x="8261" y="2241"/>
                  </a:lnTo>
                  <a:lnTo>
                    <a:pt x="7841" y="2847"/>
                  </a:lnTo>
                  <a:lnTo>
                    <a:pt x="7654" y="3081"/>
                  </a:lnTo>
                  <a:lnTo>
                    <a:pt x="7934" y="3174"/>
                  </a:lnTo>
                  <a:lnTo>
                    <a:pt x="8541" y="3221"/>
                  </a:lnTo>
                  <a:lnTo>
                    <a:pt x="9054" y="3221"/>
                  </a:lnTo>
                  <a:lnTo>
                    <a:pt x="9474" y="3081"/>
                  </a:lnTo>
                  <a:lnTo>
                    <a:pt x="9754" y="2941"/>
                  </a:lnTo>
                  <a:lnTo>
                    <a:pt x="9988" y="2801"/>
                  </a:lnTo>
                  <a:lnTo>
                    <a:pt x="10174" y="2661"/>
                  </a:lnTo>
                  <a:lnTo>
                    <a:pt x="10314" y="2427"/>
                  </a:lnTo>
                  <a:lnTo>
                    <a:pt x="10454" y="2147"/>
                  </a:lnTo>
                  <a:lnTo>
                    <a:pt x="10501" y="2054"/>
                  </a:lnTo>
                  <a:lnTo>
                    <a:pt x="10594" y="2007"/>
                  </a:lnTo>
                  <a:lnTo>
                    <a:pt x="10781" y="2007"/>
                  </a:lnTo>
                  <a:lnTo>
                    <a:pt x="10828" y="2101"/>
                  </a:lnTo>
                  <a:lnTo>
                    <a:pt x="10874" y="2147"/>
                  </a:lnTo>
                  <a:lnTo>
                    <a:pt x="10874" y="2241"/>
                  </a:lnTo>
                  <a:lnTo>
                    <a:pt x="10874" y="2334"/>
                  </a:lnTo>
                  <a:lnTo>
                    <a:pt x="10688" y="2614"/>
                  </a:lnTo>
                  <a:lnTo>
                    <a:pt x="10641" y="2754"/>
                  </a:lnTo>
                  <a:lnTo>
                    <a:pt x="10501" y="2894"/>
                  </a:lnTo>
                  <a:lnTo>
                    <a:pt x="10314" y="3127"/>
                  </a:lnTo>
                  <a:lnTo>
                    <a:pt x="9988" y="3361"/>
                  </a:lnTo>
                  <a:lnTo>
                    <a:pt x="9708" y="3501"/>
                  </a:lnTo>
                  <a:lnTo>
                    <a:pt x="9381" y="3594"/>
                  </a:lnTo>
                  <a:lnTo>
                    <a:pt x="9008" y="3641"/>
                  </a:lnTo>
                  <a:lnTo>
                    <a:pt x="8681" y="3687"/>
                  </a:lnTo>
                  <a:lnTo>
                    <a:pt x="8121" y="3641"/>
                  </a:lnTo>
                  <a:lnTo>
                    <a:pt x="7561" y="3547"/>
                  </a:lnTo>
                  <a:lnTo>
                    <a:pt x="7421" y="3501"/>
                  </a:lnTo>
                  <a:lnTo>
                    <a:pt x="7327" y="3641"/>
                  </a:lnTo>
                  <a:lnTo>
                    <a:pt x="7047" y="4201"/>
                  </a:lnTo>
                  <a:lnTo>
                    <a:pt x="6814" y="4714"/>
                  </a:lnTo>
                  <a:lnTo>
                    <a:pt x="6487" y="5694"/>
                  </a:lnTo>
                  <a:lnTo>
                    <a:pt x="6301" y="6347"/>
                  </a:lnTo>
                  <a:lnTo>
                    <a:pt x="6254" y="6581"/>
                  </a:lnTo>
                  <a:lnTo>
                    <a:pt x="6207" y="6721"/>
                  </a:lnTo>
                  <a:lnTo>
                    <a:pt x="6067" y="6767"/>
                  </a:lnTo>
                  <a:lnTo>
                    <a:pt x="5927" y="6767"/>
                  </a:lnTo>
                  <a:lnTo>
                    <a:pt x="5834" y="6627"/>
                  </a:lnTo>
                  <a:lnTo>
                    <a:pt x="5507" y="5927"/>
                  </a:lnTo>
                  <a:lnTo>
                    <a:pt x="5321" y="5601"/>
                  </a:lnTo>
                  <a:lnTo>
                    <a:pt x="5134" y="5274"/>
                  </a:lnTo>
                  <a:lnTo>
                    <a:pt x="4901" y="4947"/>
                  </a:lnTo>
                  <a:lnTo>
                    <a:pt x="4667" y="4667"/>
                  </a:lnTo>
                  <a:lnTo>
                    <a:pt x="4387" y="4434"/>
                  </a:lnTo>
                  <a:lnTo>
                    <a:pt x="4107" y="4154"/>
                  </a:lnTo>
                  <a:lnTo>
                    <a:pt x="3781" y="3967"/>
                  </a:lnTo>
                  <a:lnTo>
                    <a:pt x="3454" y="3781"/>
                  </a:lnTo>
                  <a:lnTo>
                    <a:pt x="3267" y="4107"/>
                  </a:lnTo>
                  <a:lnTo>
                    <a:pt x="3594" y="4294"/>
                  </a:lnTo>
                  <a:lnTo>
                    <a:pt x="3874" y="4481"/>
                  </a:lnTo>
                  <a:lnTo>
                    <a:pt x="4154" y="4714"/>
                  </a:lnTo>
                  <a:lnTo>
                    <a:pt x="4387" y="4947"/>
                  </a:lnTo>
                  <a:lnTo>
                    <a:pt x="4621" y="5227"/>
                  </a:lnTo>
                  <a:lnTo>
                    <a:pt x="4807" y="5507"/>
                  </a:lnTo>
                  <a:lnTo>
                    <a:pt x="4994" y="5787"/>
                  </a:lnTo>
                  <a:lnTo>
                    <a:pt x="5134" y="6114"/>
                  </a:lnTo>
                  <a:lnTo>
                    <a:pt x="5461" y="6767"/>
                  </a:lnTo>
                  <a:lnTo>
                    <a:pt x="1" y="6767"/>
                  </a:lnTo>
                  <a:lnTo>
                    <a:pt x="1" y="7187"/>
                  </a:lnTo>
                  <a:lnTo>
                    <a:pt x="9894" y="7187"/>
                  </a:lnTo>
                  <a:lnTo>
                    <a:pt x="9894" y="6767"/>
                  </a:lnTo>
                  <a:lnTo>
                    <a:pt x="6627" y="6767"/>
                  </a:lnTo>
                  <a:lnTo>
                    <a:pt x="6627" y="6674"/>
                  </a:lnTo>
                  <a:lnTo>
                    <a:pt x="6674" y="6441"/>
                  </a:lnTo>
                  <a:lnTo>
                    <a:pt x="6861" y="5834"/>
                  </a:lnTo>
                  <a:lnTo>
                    <a:pt x="7141" y="4947"/>
                  </a:lnTo>
                  <a:lnTo>
                    <a:pt x="7374" y="4481"/>
                  </a:lnTo>
                  <a:lnTo>
                    <a:pt x="7607" y="3967"/>
                  </a:lnTo>
                  <a:lnTo>
                    <a:pt x="8167" y="4061"/>
                  </a:lnTo>
                  <a:lnTo>
                    <a:pt x="9054" y="4061"/>
                  </a:lnTo>
                  <a:lnTo>
                    <a:pt x="9474" y="3967"/>
                  </a:lnTo>
                  <a:lnTo>
                    <a:pt x="9848" y="3874"/>
                  </a:lnTo>
                  <a:lnTo>
                    <a:pt x="10174" y="3687"/>
                  </a:lnTo>
                  <a:lnTo>
                    <a:pt x="10548" y="3454"/>
                  </a:lnTo>
                  <a:lnTo>
                    <a:pt x="10828" y="3174"/>
                  </a:lnTo>
                  <a:lnTo>
                    <a:pt x="10968" y="2941"/>
                  </a:lnTo>
                  <a:lnTo>
                    <a:pt x="11061" y="2801"/>
                  </a:lnTo>
                  <a:lnTo>
                    <a:pt x="11201" y="2521"/>
                  </a:lnTo>
                  <a:lnTo>
                    <a:pt x="11294" y="2287"/>
                  </a:lnTo>
                  <a:lnTo>
                    <a:pt x="11248" y="2054"/>
                  </a:lnTo>
                  <a:lnTo>
                    <a:pt x="11154" y="1821"/>
                  </a:lnTo>
                  <a:lnTo>
                    <a:pt x="10968" y="1681"/>
                  </a:lnTo>
                  <a:lnTo>
                    <a:pt x="10734" y="1634"/>
                  </a:lnTo>
                  <a:lnTo>
                    <a:pt x="10454" y="1634"/>
                  </a:lnTo>
                  <a:lnTo>
                    <a:pt x="10268" y="1774"/>
                  </a:lnTo>
                  <a:lnTo>
                    <a:pt x="10128" y="1961"/>
                  </a:lnTo>
                  <a:lnTo>
                    <a:pt x="9941" y="2241"/>
                  </a:lnTo>
                  <a:lnTo>
                    <a:pt x="9941" y="2287"/>
                  </a:lnTo>
                  <a:lnTo>
                    <a:pt x="9848" y="2381"/>
                  </a:lnTo>
                  <a:lnTo>
                    <a:pt x="9754" y="2521"/>
                  </a:lnTo>
                  <a:lnTo>
                    <a:pt x="9568" y="2614"/>
                  </a:lnTo>
                  <a:lnTo>
                    <a:pt x="9381" y="2707"/>
                  </a:lnTo>
                  <a:lnTo>
                    <a:pt x="9101" y="2801"/>
                  </a:lnTo>
                  <a:lnTo>
                    <a:pt x="8774" y="2847"/>
                  </a:lnTo>
                  <a:lnTo>
                    <a:pt x="8354" y="2801"/>
                  </a:lnTo>
                  <a:lnTo>
                    <a:pt x="8728" y="2334"/>
                  </a:lnTo>
                  <a:lnTo>
                    <a:pt x="9148" y="1914"/>
                  </a:lnTo>
                  <a:lnTo>
                    <a:pt x="9568" y="1587"/>
                  </a:lnTo>
                  <a:lnTo>
                    <a:pt x="10034" y="1261"/>
                  </a:lnTo>
                  <a:lnTo>
                    <a:pt x="10361" y="1027"/>
                  </a:lnTo>
                  <a:lnTo>
                    <a:pt x="10641" y="794"/>
                  </a:lnTo>
                  <a:lnTo>
                    <a:pt x="10874" y="514"/>
                  </a:lnTo>
                  <a:lnTo>
                    <a:pt x="11108" y="187"/>
                  </a:lnTo>
                  <a:lnTo>
                    <a:pt x="10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21;p72">
              <a:extLst>
                <a:ext uri="{FF2B5EF4-FFF2-40B4-BE49-F238E27FC236}">
                  <a16:creationId xmlns:a16="http://schemas.microsoft.com/office/drawing/2014/main" id="{B588CBEB-219F-804F-B737-CACE88773069}"/>
                </a:ext>
              </a:extLst>
            </p:cNvPr>
            <p:cNvSpPr/>
            <p:nvPr/>
          </p:nvSpPr>
          <p:spPr>
            <a:xfrm>
              <a:off x="6291000" y="2802050"/>
              <a:ext cx="121350" cy="138875"/>
            </a:xfrm>
            <a:custGeom>
              <a:avLst/>
              <a:gdLst/>
              <a:ahLst/>
              <a:cxnLst/>
              <a:rect l="l" t="t" r="r" b="b"/>
              <a:pathLst>
                <a:path w="4854" h="5555" extrusionOk="0">
                  <a:moveTo>
                    <a:pt x="2614" y="1"/>
                  </a:moveTo>
                  <a:lnTo>
                    <a:pt x="2520" y="374"/>
                  </a:lnTo>
                  <a:lnTo>
                    <a:pt x="2474" y="701"/>
                  </a:lnTo>
                  <a:lnTo>
                    <a:pt x="2427" y="1167"/>
                  </a:lnTo>
                  <a:lnTo>
                    <a:pt x="2427" y="1634"/>
                  </a:lnTo>
                  <a:lnTo>
                    <a:pt x="2474" y="2054"/>
                  </a:lnTo>
                  <a:lnTo>
                    <a:pt x="2520" y="2474"/>
                  </a:lnTo>
                  <a:lnTo>
                    <a:pt x="2660" y="2894"/>
                  </a:lnTo>
                  <a:lnTo>
                    <a:pt x="2754" y="3268"/>
                  </a:lnTo>
                  <a:lnTo>
                    <a:pt x="3080" y="3968"/>
                  </a:lnTo>
                  <a:lnTo>
                    <a:pt x="2800" y="3968"/>
                  </a:lnTo>
                  <a:lnTo>
                    <a:pt x="2474" y="3874"/>
                  </a:lnTo>
                  <a:lnTo>
                    <a:pt x="2194" y="3781"/>
                  </a:lnTo>
                  <a:lnTo>
                    <a:pt x="1960" y="3641"/>
                  </a:lnTo>
                  <a:lnTo>
                    <a:pt x="1727" y="3454"/>
                  </a:lnTo>
                  <a:lnTo>
                    <a:pt x="1494" y="3221"/>
                  </a:lnTo>
                  <a:lnTo>
                    <a:pt x="1354" y="2988"/>
                  </a:lnTo>
                  <a:lnTo>
                    <a:pt x="1167" y="2708"/>
                  </a:lnTo>
                  <a:lnTo>
                    <a:pt x="1074" y="2521"/>
                  </a:lnTo>
                  <a:lnTo>
                    <a:pt x="840" y="2381"/>
                  </a:lnTo>
                  <a:lnTo>
                    <a:pt x="607" y="2334"/>
                  </a:lnTo>
                  <a:lnTo>
                    <a:pt x="373" y="2381"/>
                  </a:lnTo>
                  <a:lnTo>
                    <a:pt x="187" y="2521"/>
                  </a:lnTo>
                  <a:lnTo>
                    <a:pt x="47" y="2754"/>
                  </a:lnTo>
                  <a:lnTo>
                    <a:pt x="0" y="2988"/>
                  </a:lnTo>
                  <a:lnTo>
                    <a:pt x="47" y="3221"/>
                  </a:lnTo>
                  <a:lnTo>
                    <a:pt x="280" y="3641"/>
                  </a:lnTo>
                  <a:lnTo>
                    <a:pt x="560" y="4014"/>
                  </a:lnTo>
                  <a:lnTo>
                    <a:pt x="887" y="4388"/>
                  </a:lnTo>
                  <a:lnTo>
                    <a:pt x="1307" y="4668"/>
                  </a:lnTo>
                  <a:lnTo>
                    <a:pt x="1727" y="4901"/>
                  </a:lnTo>
                  <a:lnTo>
                    <a:pt x="2147" y="5088"/>
                  </a:lnTo>
                  <a:lnTo>
                    <a:pt x="2614" y="5181"/>
                  </a:lnTo>
                  <a:lnTo>
                    <a:pt x="3127" y="5228"/>
                  </a:lnTo>
                  <a:lnTo>
                    <a:pt x="3547" y="5228"/>
                  </a:lnTo>
                  <a:lnTo>
                    <a:pt x="3920" y="5274"/>
                  </a:lnTo>
                  <a:lnTo>
                    <a:pt x="4340" y="5414"/>
                  </a:lnTo>
                  <a:lnTo>
                    <a:pt x="4714" y="5554"/>
                  </a:lnTo>
                  <a:lnTo>
                    <a:pt x="4854" y="5181"/>
                  </a:lnTo>
                  <a:lnTo>
                    <a:pt x="4434" y="5041"/>
                  </a:lnTo>
                  <a:lnTo>
                    <a:pt x="4014" y="4901"/>
                  </a:lnTo>
                  <a:lnTo>
                    <a:pt x="3547" y="4854"/>
                  </a:lnTo>
                  <a:lnTo>
                    <a:pt x="3127" y="4808"/>
                  </a:lnTo>
                  <a:lnTo>
                    <a:pt x="2660" y="4808"/>
                  </a:lnTo>
                  <a:lnTo>
                    <a:pt x="2287" y="4714"/>
                  </a:lnTo>
                  <a:lnTo>
                    <a:pt x="1867" y="4528"/>
                  </a:lnTo>
                  <a:lnTo>
                    <a:pt x="1494" y="4341"/>
                  </a:lnTo>
                  <a:lnTo>
                    <a:pt x="1167" y="4061"/>
                  </a:lnTo>
                  <a:lnTo>
                    <a:pt x="887" y="3781"/>
                  </a:lnTo>
                  <a:lnTo>
                    <a:pt x="607" y="3454"/>
                  </a:lnTo>
                  <a:lnTo>
                    <a:pt x="420" y="3034"/>
                  </a:lnTo>
                  <a:lnTo>
                    <a:pt x="420" y="2941"/>
                  </a:lnTo>
                  <a:lnTo>
                    <a:pt x="420" y="2894"/>
                  </a:lnTo>
                  <a:lnTo>
                    <a:pt x="467" y="2801"/>
                  </a:lnTo>
                  <a:lnTo>
                    <a:pt x="513" y="2754"/>
                  </a:lnTo>
                  <a:lnTo>
                    <a:pt x="700" y="2754"/>
                  </a:lnTo>
                  <a:lnTo>
                    <a:pt x="794" y="2801"/>
                  </a:lnTo>
                  <a:lnTo>
                    <a:pt x="840" y="2894"/>
                  </a:lnTo>
                  <a:lnTo>
                    <a:pt x="980" y="3221"/>
                  </a:lnTo>
                  <a:lnTo>
                    <a:pt x="1214" y="3501"/>
                  </a:lnTo>
                  <a:lnTo>
                    <a:pt x="1447" y="3734"/>
                  </a:lnTo>
                  <a:lnTo>
                    <a:pt x="1727" y="3968"/>
                  </a:lnTo>
                  <a:lnTo>
                    <a:pt x="2054" y="4154"/>
                  </a:lnTo>
                  <a:lnTo>
                    <a:pt x="2380" y="4248"/>
                  </a:lnTo>
                  <a:lnTo>
                    <a:pt x="2754" y="4341"/>
                  </a:lnTo>
                  <a:lnTo>
                    <a:pt x="3127" y="4388"/>
                  </a:lnTo>
                  <a:lnTo>
                    <a:pt x="3780" y="4388"/>
                  </a:lnTo>
                  <a:lnTo>
                    <a:pt x="3594" y="4108"/>
                  </a:lnTo>
                  <a:lnTo>
                    <a:pt x="3267" y="3408"/>
                  </a:lnTo>
                  <a:lnTo>
                    <a:pt x="3080" y="3034"/>
                  </a:lnTo>
                  <a:lnTo>
                    <a:pt x="2987" y="2614"/>
                  </a:lnTo>
                  <a:lnTo>
                    <a:pt x="2847" y="2194"/>
                  </a:lnTo>
                  <a:lnTo>
                    <a:pt x="2800" y="1727"/>
                  </a:lnTo>
                  <a:lnTo>
                    <a:pt x="2800" y="1261"/>
                  </a:lnTo>
                  <a:lnTo>
                    <a:pt x="2847" y="794"/>
                  </a:lnTo>
                  <a:lnTo>
                    <a:pt x="2987" y="141"/>
                  </a:lnTo>
                  <a:lnTo>
                    <a:pt x="2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Étoile à 10 branches 51">
            <a:extLst>
              <a:ext uri="{FF2B5EF4-FFF2-40B4-BE49-F238E27FC236}">
                <a16:creationId xmlns:a16="http://schemas.microsoft.com/office/drawing/2014/main" id="{1F4C448C-0526-486E-D39E-7B7CBF2C9F2C}"/>
              </a:ext>
            </a:extLst>
          </p:cNvPr>
          <p:cNvSpPr/>
          <p:nvPr/>
        </p:nvSpPr>
        <p:spPr>
          <a:xfrm>
            <a:off x="4046561" y="651404"/>
            <a:ext cx="1036411" cy="1030071"/>
          </a:xfrm>
          <a:prstGeom prst="star1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Terminaison 52">
            <a:extLst>
              <a:ext uri="{FF2B5EF4-FFF2-40B4-BE49-F238E27FC236}">
                <a16:creationId xmlns:a16="http://schemas.microsoft.com/office/drawing/2014/main" id="{AAB124EC-F97D-B9E4-9DBD-220CA9A84090}"/>
              </a:ext>
            </a:extLst>
          </p:cNvPr>
          <p:cNvSpPr/>
          <p:nvPr/>
        </p:nvSpPr>
        <p:spPr>
          <a:xfrm>
            <a:off x="4536730" y="1670327"/>
            <a:ext cx="61004" cy="1880394"/>
          </a:xfrm>
          <a:prstGeom prst="flowChartTerminator">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Google Shape;1040;p66">
            <a:extLst>
              <a:ext uri="{FF2B5EF4-FFF2-40B4-BE49-F238E27FC236}">
                <a16:creationId xmlns:a16="http://schemas.microsoft.com/office/drawing/2014/main" id="{B64CB8CC-F47B-FF77-A7F2-209318CA3E82}"/>
              </a:ext>
            </a:extLst>
          </p:cNvPr>
          <p:cNvSpPr txBox="1">
            <a:spLocks/>
          </p:cNvSpPr>
          <p:nvPr/>
        </p:nvSpPr>
        <p:spPr>
          <a:xfrm>
            <a:off x="1281534" y="4294533"/>
            <a:ext cx="3316200" cy="365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2pPr>
            <a:lvl3pPr marR="0" lvl="2"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3pPr>
            <a:lvl4pPr marR="0" lvl="3"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4pPr>
            <a:lvl5pPr marR="0" lvl="4"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5pPr>
            <a:lvl6pPr marR="0" lvl="5"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6pPr>
            <a:lvl7pPr marR="0" lvl="6"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7pPr>
            <a:lvl8pPr marR="0" lvl="7"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8pPr>
            <a:lvl9pPr marR="0" lvl="8" algn="l" rtl="0">
              <a:lnSpc>
                <a:spcPct val="100000"/>
              </a:lnSpc>
              <a:spcBef>
                <a:spcPts val="0"/>
              </a:spcBef>
              <a:spcAft>
                <a:spcPts val="0"/>
              </a:spcAft>
              <a:buClr>
                <a:schemeClr val="dk1"/>
              </a:buClr>
              <a:buSzPts val="3500"/>
              <a:buFont typeface="Anton"/>
              <a:buNone/>
              <a:defRPr sz="3500" b="0" i="0" u="none" strike="noStrike" cap="none">
                <a:solidFill>
                  <a:schemeClr val="dk1"/>
                </a:solidFill>
                <a:latin typeface="Anton"/>
                <a:ea typeface="Anton"/>
                <a:cs typeface="Anton"/>
                <a:sym typeface="Anton"/>
              </a:defRPr>
            </a:lvl9pPr>
          </a:lstStyle>
          <a:p>
            <a:pPr algn="l"/>
            <a:r>
              <a:rPr lang="fr-CH" sz="1800" dirty="0"/>
              <a:t>Psaume 18</a:t>
            </a:r>
            <a:br>
              <a:rPr lang="fr-CH" sz="1800" dirty="0"/>
            </a:br>
            <a:r>
              <a:rPr lang="fr-CH" sz="1800" dirty="0"/>
              <a:t>Psaume 27</a:t>
            </a:r>
            <a:br>
              <a:rPr lang="fr-CH" sz="1800" dirty="0"/>
            </a:br>
            <a:r>
              <a:rPr lang="fr-CH" sz="1800" dirty="0"/>
              <a:t>Psaume 31</a:t>
            </a:r>
          </a:p>
          <a:p>
            <a:pPr algn="l"/>
            <a:r>
              <a:rPr lang="fr-CH" sz="1800" dirty="0"/>
              <a:t>Psaume 32</a:t>
            </a:r>
            <a:br>
              <a:rPr lang="fr-CH" sz="1800" dirty="0"/>
            </a:br>
            <a:r>
              <a:rPr lang="fr-CH" sz="1800" dirty="0"/>
              <a:t>Psaume 61</a:t>
            </a:r>
          </a:p>
          <a:p>
            <a:pPr algn="l"/>
            <a:r>
              <a:rPr lang="fr-CH" sz="1800" dirty="0"/>
              <a:t>Psaume 81</a:t>
            </a:r>
            <a:br>
              <a:rPr lang="fr-CH" sz="1800" dirty="0"/>
            </a:br>
            <a:r>
              <a:rPr lang="fr-CH" sz="1800" dirty="0">
                <a:solidFill>
                  <a:srgbClr val="00B0F0"/>
                </a:solidFill>
              </a:rPr>
              <a:t>Psaume 91</a:t>
            </a:r>
            <a:br>
              <a:rPr lang="fr-CH" sz="1800" dirty="0"/>
            </a:br>
            <a:r>
              <a:rPr lang="fr-CH" sz="1800" dirty="0"/>
              <a:t>Psaume 101</a:t>
            </a:r>
          </a:p>
          <a:p>
            <a:pPr algn="l"/>
            <a:r>
              <a:rPr lang="fr-CH" sz="1800" dirty="0"/>
              <a:t>Psaume 119</a:t>
            </a:r>
          </a:p>
          <a:p>
            <a:pPr algn="l"/>
            <a:r>
              <a:rPr lang="fr-CH" sz="1800" dirty="0"/>
              <a:t>Psaume 139</a:t>
            </a:r>
            <a:br>
              <a:rPr lang="fr-CH" sz="1800" dirty="0"/>
            </a:br>
            <a:r>
              <a:rPr lang="fr-CH" sz="1800" dirty="0"/>
              <a:t>…</a:t>
            </a:r>
          </a:p>
          <a:p>
            <a:pPr algn="l"/>
            <a:endParaRPr lang="fr-CH" sz="1800" dirty="0"/>
          </a:p>
        </p:txBody>
      </p:sp>
      <p:cxnSp>
        <p:nvCxnSpPr>
          <p:cNvPr id="63" name="Connecteur droit avec flèche 62">
            <a:extLst>
              <a:ext uri="{FF2B5EF4-FFF2-40B4-BE49-F238E27FC236}">
                <a16:creationId xmlns:a16="http://schemas.microsoft.com/office/drawing/2014/main" id="{E5DC116F-E793-A6EB-E632-DE1D8B53FE89}"/>
              </a:ext>
            </a:extLst>
          </p:cNvPr>
          <p:cNvCxnSpPr>
            <a:cxnSpLocks/>
          </p:cNvCxnSpPr>
          <p:nvPr/>
        </p:nvCxnSpPr>
        <p:spPr>
          <a:xfrm flipH="1">
            <a:off x="3164305" y="3923058"/>
            <a:ext cx="96356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004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E6C7FF27-3EBD-842A-73CC-9F344A40170D}"/>
            </a:ext>
          </a:extLst>
        </p:cNvPr>
        <p:cNvGrpSpPr/>
        <p:nvPr/>
      </p:nvGrpSpPr>
      <p:grpSpPr>
        <a:xfrm>
          <a:off x="0" y="0"/>
          <a:ext cx="0" cy="0"/>
          <a:chOff x="0" y="0"/>
          <a:chExt cx="0" cy="0"/>
        </a:xfrm>
      </p:grpSpPr>
      <p:sp>
        <p:nvSpPr>
          <p:cNvPr id="30" name="Google Shape;416;p37">
            <a:extLst>
              <a:ext uri="{FF2B5EF4-FFF2-40B4-BE49-F238E27FC236}">
                <a16:creationId xmlns:a16="http://schemas.microsoft.com/office/drawing/2014/main" id="{374AB00F-1232-C0F8-F590-4261BB4C02EA}"/>
              </a:ext>
            </a:extLst>
          </p:cNvPr>
          <p:cNvSpPr txBox="1">
            <a:spLocks/>
          </p:cNvSpPr>
          <p:nvPr/>
        </p:nvSpPr>
        <p:spPr>
          <a:xfrm>
            <a:off x="1369650" y="439209"/>
            <a:ext cx="6404700" cy="30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pPr algn="ctr"/>
            <a:br>
              <a:rPr lang="fr-CH" sz="2700" dirty="0">
                <a:solidFill>
                  <a:schemeClr val="dk2"/>
                </a:solidFill>
                <a:latin typeface="Montserrat"/>
                <a:ea typeface="Montserrat"/>
                <a:cs typeface="Montserrat"/>
                <a:sym typeface="Montserrat"/>
              </a:rPr>
            </a:br>
            <a:r>
              <a:rPr lang="fr-CH" sz="2700" dirty="0">
                <a:solidFill>
                  <a:schemeClr val="dk2"/>
                </a:solidFill>
                <a:latin typeface="Montserrat"/>
                <a:ea typeface="Montserrat"/>
                <a:cs typeface="Montserrat"/>
                <a:sym typeface="Montserrat"/>
              </a:rPr>
              <a:t>Pallier 3 :</a:t>
            </a: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r>
              <a:rPr lang="fr-CH" sz="5400" dirty="0">
                <a:solidFill>
                  <a:schemeClr val="tx1"/>
                </a:solidFill>
                <a:latin typeface="Montserrat"/>
                <a:ea typeface="Montserrat"/>
                <a:cs typeface="Montserrat"/>
                <a:sym typeface="Montserrat"/>
              </a:rPr>
              <a:t>Le lieu secret</a:t>
            </a:r>
          </a:p>
        </p:txBody>
      </p:sp>
    </p:spTree>
    <p:extLst>
      <p:ext uri="{BB962C8B-B14F-4D97-AF65-F5344CB8AC3E}">
        <p14:creationId xmlns:p14="http://schemas.microsoft.com/office/powerpoint/2010/main" val="707010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70BA215E-8673-B899-32B8-208F6EBC630E}"/>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BAA42A9B-C422-F279-6D7D-250FBA9453F4}"/>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i="0" u="none" strike="noStrike" baseline="30000" dirty="0">
                <a:solidFill>
                  <a:schemeClr val="tx1"/>
                </a:solidFill>
                <a:effectLst/>
                <a:latin typeface="system-ui"/>
              </a:rPr>
              <a:t>1 </a:t>
            </a:r>
            <a:r>
              <a:rPr lang="fr-CH" sz="2200" b="0" i="0" u="none" strike="noStrike" dirty="0">
                <a:solidFill>
                  <a:schemeClr val="tx1"/>
                </a:solidFill>
                <a:effectLst/>
                <a:latin typeface="system-ui"/>
              </a:rPr>
              <a:t>Celui qui demeure sous l’</a:t>
            </a:r>
            <a:r>
              <a:rPr lang="fr-CH" sz="2200" b="1" i="0" u="none" strike="noStrike" dirty="0">
                <a:solidFill>
                  <a:srgbClr val="00B0F0"/>
                </a:solidFill>
                <a:effectLst/>
                <a:latin typeface="system-ui"/>
              </a:rPr>
              <a:t>abri</a:t>
            </a:r>
            <a:r>
              <a:rPr lang="fr-CH" sz="2200" b="0" i="0" u="none" strike="noStrike" dirty="0">
                <a:solidFill>
                  <a:srgbClr val="00B0F0"/>
                </a:solidFill>
                <a:effectLst/>
                <a:latin typeface="system-ui"/>
              </a:rPr>
              <a:t> </a:t>
            </a:r>
            <a:r>
              <a:rPr lang="fr-CH" sz="2200" b="0" i="0" u="none" strike="noStrike" dirty="0">
                <a:solidFill>
                  <a:schemeClr val="tx1"/>
                </a:solidFill>
                <a:effectLst/>
                <a:latin typeface="system-ui"/>
              </a:rPr>
              <a:t>-</a:t>
            </a:r>
            <a:r>
              <a:rPr lang="fr-CH" sz="2200" b="0" i="1" u="none" strike="noStrike" dirty="0" err="1">
                <a:solidFill>
                  <a:schemeClr val="tx1"/>
                </a:solidFill>
                <a:effectLst/>
                <a:latin typeface="system-ui"/>
              </a:rPr>
              <a:t>cether</a:t>
            </a:r>
            <a:r>
              <a:rPr lang="fr-CH" sz="2200" b="0" i="1" u="none" strike="noStrike" dirty="0">
                <a:solidFill>
                  <a:schemeClr val="tx1"/>
                </a:solidFill>
                <a:effectLst/>
                <a:latin typeface="system-ui"/>
              </a:rPr>
              <a:t>-</a:t>
            </a:r>
            <a:r>
              <a:rPr lang="fr-CH" sz="2200" i="1" dirty="0">
                <a:solidFill>
                  <a:schemeClr val="tx1"/>
                </a:solidFill>
                <a:latin typeface="system-ui"/>
              </a:rPr>
              <a:t> </a:t>
            </a:r>
            <a:r>
              <a:rPr lang="fr-CH" sz="2200" b="0" i="0" u="none" strike="noStrike" dirty="0">
                <a:solidFill>
                  <a:schemeClr val="tx1"/>
                </a:solidFill>
                <a:effectLst/>
                <a:latin typeface="system-ui"/>
              </a:rPr>
              <a:t>du Très-Haut repose à l’ombre du Tout Puissant.</a:t>
            </a:r>
            <a:br>
              <a:rPr lang="fr-CH" sz="2200" b="0" i="0" u="none" strike="noStrike" dirty="0">
                <a:solidFill>
                  <a:schemeClr val="tx1"/>
                </a:solidFill>
                <a:effectLst/>
                <a:latin typeface="system-ui"/>
              </a:rPr>
            </a:br>
            <a:br>
              <a:rPr lang="fr-CH" sz="2200" b="0" i="0" u="none" strike="noStrike" dirty="0">
                <a:solidFill>
                  <a:schemeClr val="tx1"/>
                </a:solidFill>
                <a:effectLst/>
                <a:latin typeface="system-ui"/>
              </a:rPr>
            </a:br>
            <a:r>
              <a:rPr lang="fr-CH" sz="2200" b="1" i="0" u="none" strike="noStrike" baseline="30000" dirty="0">
                <a:solidFill>
                  <a:schemeClr val="tx1"/>
                </a:solidFill>
                <a:effectLst/>
                <a:latin typeface="system-ui"/>
              </a:rPr>
              <a:t>1 </a:t>
            </a:r>
            <a:r>
              <a:rPr lang="fr-CH" sz="2200" b="0" i="0" u="none" strike="noStrike" dirty="0">
                <a:solidFill>
                  <a:schemeClr val="tx1"/>
                </a:solidFill>
                <a:effectLst/>
                <a:latin typeface="system-ui"/>
              </a:rPr>
              <a:t>Celui qui </a:t>
            </a:r>
            <a:r>
              <a:rPr lang="fr-CH" sz="2200" b="1" i="0" u="none" strike="noStrike" dirty="0">
                <a:solidFill>
                  <a:srgbClr val="00B050"/>
                </a:solidFill>
                <a:effectLst/>
                <a:latin typeface="system-ui"/>
              </a:rPr>
              <a:t>demeure</a:t>
            </a:r>
            <a:r>
              <a:rPr lang="fr-CH" sz="2200" b="0" i="0" u="none" strike="noStrike" dirty="0">
                <a:solidFill>
                  <a:schemeClr val="tx1"/>
                </a:solidFill>
                <a:effectLst/>
                <a:latin typeface="system-ui"/>
              </a:rPr>
              <a:t> ’’</a:t>
            </a:r>
            <a:r>
              <a:rPr lang="fr-CH" sz="2200" b="0" i="1" u="none" strike="noStrike" dirty="0">
                <a:solidFill>
                  <a:schemeClr val="tx1"/>
                </a:solidFill>
                <a:effectLst/>
                <a:latin typeface="system-ui"/>
              </a:rPr>
              <a:t>dans’’ </a:t>
            </a:r>
            <a:r>
              <a:rPr lang="fr-CH" sz="2200" b="0" i="1" u="none" strike="noStrike" dirty="0" err="1">
                <a:solidFill>
                  <a:schemeClr val="tx1"/>
                </a:solidFill>
                <a:effectLst/>
                <a:latin typeface="system-ui"/>
              </a:rPr>
              <a:t>cether</a:t>
            </a:r>
            <a:r>
              <a:rPr lang="fr-CH" sz="2200" b="0" i="1" u="none" strike="noStrike" dirty="0">
                <a:solidFill>
                  <a:schemeClr val="tx1"/>
                </a:solidFill>
                <a:effectLst/>
                <a:latin typeface="system-ui"/>
              </a:rPr>
              <a:t> </a:t>
            </a:r>
            <a:r>
              <a:rPr lang="fr-CH" sz="2200" b="0" u="none" strike="noStrike" dirty="0">
                <a:solidFill>
                  <a:schemeClr val="tx1"/>
                </a:solidFill>
                <a:effectLst/>
                <a:latin typeface="system-ui"/>
                <a:sym typeface="Wingdings" pitchFamily="2" charset="2"/>
              </a:rPr>
              <a:t> </a:t>
            </a:r>
            <a:r>
              <a:rPr lang="fr-CH" sz="2200" b="1" u="none" strike="noStrike" dirty="0">
                <a:solidFill>
                  <a:srgbClr val="00B0F0"/>
                </a:solidFill>
                <a:effectLst/>
                <a:latin typeface="system-ui"/>
                <a:sym typeface="Wingdings" pitchFamily="2" charset="2"/>
              </a:rPr>
              <a:t>lieu caché</a:t>
            </a:r>
            <a:r>
              <a:rPr lang="fr-CH" sz="2200" b="0" u="none" strike="noStrike" dirty="0">
                <a:solidFill>
                  <a:schemeClr val="tx1"/>
                </a:solidFill>
                <a:effectLst/>
                <a:latin typeface="system-ui"/>
                <a:sym typeface="Wingdings" pitchFamily="2" charset="2"/>
              </a:rPr>
              <a:t> du Très-Haut repose à l’ombre du Tout Puissant.</a:t>
            </a:r>
          </a:p>
          <a:p>
            <a:pPr marL="0" lvl="0" indent="0" algn="l" rtl="0">
              <a:spcBef>
                <a:spcPts val="0"/>
              </a:spcBef>
              <a:spcAft>
                <a:spcPts val="0"/>
              </a:spcAft>
              <a:buNone/>
            </a:pPr>
            <a:endParaRPr lang="fr-CH" sz="2200" dirty="0">
              <a:solidFill>
                <a:schemeClr val="tx1"/>
              </a:solidFill>
              <a:latin typeface="system-ui"/>
              <a:sym typeface="Wingdings" pitchFamily="2" charset="2"/>
            </a:endParaRPr>
          </a:p>
          <a:p>
            <a:pPr marL="0" lvl="0" indent="0" algn="l" rtl="0">
              <a:spcBef>
                <a:spcPts val="0"/>
              </a:spcBef>
              <a:spcAft>
                <a:spcPts val="0"/>
              </a:spcAft>
              <a:buNone/>
            </a:pPr>
            <a:r>
              <a:rPr lang="fr-CH" sz="2200" b="0" u="none" strike="noStrike" dirty="0">
                <a:solidFill>
                  <a:schemeClr val="tx1"/>
                </a:solidFill>
                <a:effectLst/>
                <a:latin typeface="system-ui"/>
                <a:sym typeface="Wingdings" pitchFamily="2" charset="2"/>
              </a:rPr>
              <a:t> de </a:t>
            </a:r>
            <a:r>
              <a:rPr lang="fr-CH" sz="2200" b="0" u="none" strike="noStrike" dirty="0">
                <a:solidFill>
                  <a:srgbClr val="00B050"/>
                </a:solidFill>
                <a:effectLst/>
                <a:latin typeface="system-ui"/>
                <a:sym typeface="Wingdings" pitchFamily="2" charset="2"/>
              </a:rPr>
              <a:t>demeurer</a:t>
            </a:r>
            <a:r>
              <a:rPr lang="fr-CH" sz="2200" b="0" u="none" strike="noStrike" dirty="0">
                <a:solidFill>
                  <a:schemeClr val="tx1"/>
                </a:solidFill>
                <a:effectLst/>
                <a:latin typeface="system-ui"/>
                <a:sym typeface="Wingdings" pitchFamily="2" charset="2"/>
              </a:rPr>
              <a:t> (</a:t>
            </a:r>
            <a:r>
              <a:rPr lang="fr-CH" sz="2200" b="0" u="none" strike="noStrike" dirty="0" err="1">
                <a:solidFill>
                  <a:schemeClr val="tx1"/>
                </a:solidFill>
                <a:effectLst/>
                <a:latin typeface="system-ui"/>
                <a:sym typeface="Wingdings" pitchFamily="2" charset="2"/>
              </a:rPr>
              <a:t>yashab</a:t>
            </a:r>
            <a:r>
              <a:rPr lang="fr-CH" sz="2200" b="0" u="none" strike="noStrike" dirty="0">
                <a:solidFill>
                  <a:schemeClr val="tx1"/>
                </a:solidFill>
                <a:effectLst/>
                <a:latin typeface="system-ui"/>
                <a:sym typeface="Wingdings" pitchFamily="2" charset="2"/>
              </a:rPr>
              <a:t>) : s’asseoir, être assis, rester, habiter</a:t>
            </a:r>
            <a:endParaRPr lang="fr-CH" sz="2200" b="0" u="none" strike="noStrike" dirty="0">
              <a:solidFill>
                <a:schemeClr val="tx1"/>
              </a:solidFill>
              <a:effectLst/>
              <a:latin typeface="system-ui"/>
            </a:endParaRPr>
          </a:p>
        </p:txBody>
      </p:sp>
    </p:spTree>
    <p:extLst>
      <p:ext uri="{BB962C8B-B14F-4D97-AF65-F5344CB8AC3E}">
        <p14:creationId xmlns:p14="http://schemas.microsoft.com/office/powerpoint/2010/main" val="1298395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992322A5-3891-6459-EA07-32764D1EAF74}"/>
            </a:ext>
          </a:extLst>
        </p:cNvPr>
        <p:cNvGrpSpPr/>
        <p:nvPr/>
      </p:nvGrpSpPr>
      <p:grpSpPr>
        <a:xfrm>
          <a:off x="0" y="0"/>
          <a:ext cx="0" cy="0"/>
          <a:chOff x="0" y="0"/>
          <a:chExt cx="0" cy="0"/>
        </a:xfrm>
      </p:grpSpPr>
      <p:sp>
        <p:nvSpPr>
          <p:cNvPr id="15" name="Google Shape;416;p37">
            <a:extLst>
              <a:ext uri="{FF2B5EF4-FFF2-40B4-BE49-F238E27FC236}">
                <a16:creationId xmlns:a16="http://schemas.microsoft.com/office/drawing/2014/main" id="{32559E09-F0B9-D63F-DFDC-EBF97E041EB9}"/>
              </a:ext>
            </a:extLst>
          </p:cNvPr>
          <p:cNvSpPr txBox="1">
            <a:spLocks/>
          </p:cNvSpPr>
          <p:nvPr/>
        </p:nvSpPr>
        <p:spPr>
          <a:xfrm>
            <a:off x="270933" y="439208"/>
            <a:ext cx="8619067" cy="36755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pPr algn="ctr"/>
            <a:br>
              <a:rPr lang="fr-CH" sz="2700" dirty="0">
                <a:solidFill>
                  <a:schemeClr val="dk2"/>
                </a:solidFill>
                <a:latin typeface="Montserrat"/>
                <a:ea typeface="Montserrat"/>
                <a:cs typeface="Montserrat"/>
                <a:sym typeface="Montserrat"/>
              </a:rPr>
            </a:br>
            <a:r>
              <a:rPr lang="fr-CH" sz="2700" b="0" dirty="0">
                <a:solidFill>
                  <a:schemeClr val="dk2"/>
                </a:solidFill>
                <a:latin typeface="Montserrat"/>
                <a:ea typeface="Montserrat"/>
                <a:cs typeface="Montserrat"/>
                <a:sym typeface="Montserrat"/>
              </a:rPr>
              <a:t>Le lieu « caché » </a:t>
            </a:r>
            <a:r>
              <a:rPr lang="fr-CH" sz="2700" dirty="0">
                <a:solidFill>
                  <a:schemeClr val="dk2"/>
                </a:solidFill>
                <a:latin typeface="Montserrat"/>
                <a:ea typeface="Montserrat"/>
                <a:cs typeface="Montserrat"/>
                <a:sym typeface="Montserrat"/>
              </a:rPr>
              <a:t>Matthieu 6.6</a:t>
            </a:r>
          </a:p>
          <a:p>
            <a:pPr algn="ctr"/>
            <a:endParaRPr lang="fr-CH" sz="2700" b="0" dirty="0">
              <a:solidFill>
                <a:schemeClr val="dk2"/>
              </a:solidFill>
              <a:latin typeface="Montserrat"/>
              <a:ea typeface="Montserrat"/>
              <a:cs typeface="Montserrat"/>
              <a:sym typeface="Montserrat"/>
            </a:endParaRPr>
          </a:p>
          <a:p>
            <a:pPr algn="ctr"/>
            <a:br>
              <a:rPr lang="fr-CH" sz="2700" b="0" dirty="0">
                <a:solidFill>
                  <a:schemeClr val="dk2"/>
                </a:solidFill>
                <a:latin typeface="Montserrat"/>
                <a:ea typeface="Montserrat"/>
                <a:cs typeface="Montserrat"/>
                <a:sym typeface="Montserrat"/>
              </a:rPr>
            </a:br>
            <a:r>
              <a:rPr lang="fr-CH" sz="3600" b="0" dirty="0">
                <a:solidFill>
                  <a:schemeClr val="dk2"/>
                </a:solidFill>
                <a:latin typeface="Montserrat"/>
                <a:ea typeface="Montserrat"/>
                <a:cs typeface="Montserrat"/>
                <a:sym typeface="Montserrat"/>
              </a:rPr>
              <a:t>Où ?</a:t>
            </a:r>
            <a:br>
              <a:rPr lang="fr-CH" sz="3600" dirty="0">
                <a:solidFill>
                  <a:schemeClr val="dk2"/>
                </a:solidFill>
                <a:latin typeface="Montserrat"/>
                <a:ea typeface="Montserrat"/>
                <a:cs typeface="Montserrat"/>
                <a:sym typeface="Montserrat"/>
              </a:rPr>
            </a:br>
            <a:endParaRPr lang="fr-CH" sz="3600" dirty="0">
              <a:solidFill>
                <a:schemeClr val="tx1"/>
              </a:solidFill>
              <a:latin typeface="Montserrat"/>
              <a:ea typeface="Montserrat"/>
              <a:cs typeface="Montserrat"/>
              <a:sym typeface="Montserrat"/>
            </a:endParaRPr>
          </a:p>
        </p:txBody>
      </p:sp>
    </p:spTree>
    <p:extLst>
      <p:ext uri="{BB962C8B-B14F-4D97-AF65-F5344CB8AC3E}">
        <p14:creationId xmlns:p14="http://schemas.microsoft.com/office/powerpoint/2010/main" val="409915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621"/>
        <p:cNvGrpSpPr/>
        <p:nvPr/>
      </p:nvGrpSpPr>
      <p:grpSpPr>
        <a:xfrm>
          <a:off x="0" y="0"/>
          <a:ext cx="0" cy="0"/>
          <a:chOff x="0" y="0"/>
          <a:chExt cx="0" cy="0"/>
        </a:xfrm>
      </p:grpSpPr>
      <p:sp>
        <p:nvSpPr>
          <p:cNvPr id="4" name="Google Shape;416;p37">
            <a:extLst>
              <a:ext uri="{FF2B5EF4-FFF2-40B4-BE49-F238E27FC236}">
                <a16:creationId xmlns:a16="http://schemas.microsoft.com/office/drawing/2014/main" id="{46CC933C-1305-F7DD-2D2D-86E3AB3982C9}"/>
              </a:ext>
            </a:extLst>
          </p:cNvPr>
          <p:cNvSpPr txBox="1">
            <a:spLocks/>
          </p:cNvSpPr>
          <p:nvPr/>
        </p:nvSpPr>
        <p:spPr>
          <a:xfrm>
            <a:off x="1369650" y="439209"/>
            <a:ext cx="6404700" cy="12890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2pPr>
            <a:lvl3pPr marR="0" lvl="2"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3pPr>
            <a:lvl4pPr marR="0" lvl="3"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4pPr>
            <a:lvl5pPr marR="0" lvl="4"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5pPr>
            <a:lvl6pPr marR="0" lvl="5"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6pPr>
            <a:lvl7pPr marR="0" lvl="6"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7pPr>
            <a:lvl8pPr marR="0" lvl="7"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8pPr>
            <a:lvl9pPr marR="0" lvl="8"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9pPr>
          </a:lstStyle>
          <a:p>
            <a:br>
              <a:rPr lang="fr-CH" sz="2700" dirty="0">
                <a:solidFill>
                  <a:schemeClr val="dk2"/>
                </a:solidFill>
                <a:latin typeface="Montserrat"/>
                <a:ea typeface="Montserrat"/>
                <a:cs typeface="Montserrat"/>
                <a:sym typeface="Montserrat"/>
              </a:rPr>
            </a:br>
            <a:r>
              <a:rPr lang="fr-CH" sz="2700" i="1" dirty="0">
                <a:solidFill>
                  <a:schemeClr val="dk2"/>
                </a:solidFill>
                <a:latin typeface="Montserrat"/>
                <a:ea typeface="Montserrat"/>
                <a:cs typeface="Montserrat"/>
                <a:sym typeface="Montserrat"/>
              </a:rPr>
              <a:t>Vidéo</a:t>
            </a:r>
            <a:br>
              <a:rPr lang="fr-CH" sz="2700" i="1" dirty="0">
                <a:solidFill>
                  <a:schemeClr val="dk2"/>
                </a:solidFill>
                <a:latin typeface="Montserrat"/>
                <a:ea typeface="Montserrat"/>
                <a:cs typeface="Montserrat"/>
                <a:sym typeface="Montserrat"/>
              </a:rPr>
            </a:br>
            <a:br>
              <a:rPr lang="fr-CH" sz="1200" i="1" dirty="0">
                <a:solidFill>
                  <a:schemeClr val="dk2"/>
                </a:solidFill>
                <a:latin typeface="Montserrat"/>
                <a:ea typeface="Montserrat"/>
                <a:cs typeface="Montserrat"/>
                <a:sym typeface="Montserrat"/>
              </a:rPr>
            </a:br>
            <a:r>
              <a:rPr lang="fr-CH" sz="1200" i="1" dirty="0">
                <a:solidFill>
                  <a:schemeClr val="dk2"/>
                </a:solidFill>
                <a:latin typeface="Montserrat"/>
                <a:ea typeface="Montserrat"/>
                <a:cs typeface="Montserrat"/>
                <a:sym typeface="Montserrat"/>
              </a:rPr>
              <a:t>https://</a:t>
            </a:r>
            <a:r>
              <a:rPr lang="fr-CH" sz="1200" i="1" dirty="0" err="1">
                <a:solidFill>
                  <a:schemeClr val="dk2"/>
                </a:solidFill>
                <a:latin typeface="Montserrat"/>
                <a:ea typeface="Montserrat"/>
                <a:cs typeface="Montserrat"/>
                <a:sym typeface="Montserrat"/>
              </a:rPr>
              <a:t>www.youtube.com</a:t>
            </a:r>
            <a:r>
              <a:rPr lang="fr-CH" sz="1200" i="1" dirty="0">
                <a:solidFill>
                  <a:schemeClr val="dk2"/>
                </a:solidFill>
                <a:latin typeface="Montserrat"/>
                <a:ea typeface="Montserrat"/>
                <a:cs typeface="Montserrat"/>
                <a:sym typeface="Montserrat"/>
              </a:rPr>
              <a:t>/</a:t>
            </a:r>
            <a:r>
              <a:rPr lang="fr-CH" sz="1200" i="1" dirty="0" err="1">
                <a:solidFill>
                  <a:schemeClr val="dk2"/>
                </a:solidFill>
                <a:latin typeface="Montserrat"/>
                <a:ea typeface="Montserrat"/>
                <a:cs typeface="Montserrat"/>
                <a:sym typeface="Montserrat"/>
              </a:rPr>
              <a:t>watch?v</a:t>
            </a:r>
            <a:r>
              <a:rPr lang="fr-CH" sz="1200" i="1" dirty="0">
                <a:solidFill>
                  <a:schemeClr val="dk2"/>
                </a:solidFill>
                <a:latin typeface="Montserrat"/>
                <a:ea typeface="Montserrat"/>
                <a:cs typeface="Montserrat"/>
                <a:sym typeface="Montserrat"/>
              </a:rPr>
              <a:t>=hfK0Fobfue4</a:t>
            </a:r>
          </a:p>
        </p:txBody>
      </p:sp>
      <p:sp>
        <p:nvSpPr>
          <p:cNvPr id="2" name="ZoneTexte 1">
            <a:extLst>
              <a:ext uri="{FF2B5EF4-FFF2-40B4-BE49-F238E27FC236}">
                <a16:creationId xmlns:a16="http://schemas.microsoft.com/office/drawing/2014/main" id="{DC0F8BDC-D6FD-B8A2-6DC2-EC104AA933F5}"/>
              </a:ext>
            </a:extLst>
          </p:cNvPr>
          <p:cNvSpPr txBox="1"/>
          <p:nvPr/>
        </p:nvSpPr>
        <p:spPr>
          <a:xfrm>
            <a:off x="5199017" y="3561806"/>
            <a:ext cx="184731" cy="307777"/>
          </a:xfrm>
          <a:prstGeom prst="rect">
            <a:avLst/>
          </a:prstGeom>
          <a:noFill/>
        </p:spPr>
        <p:txBody>
          <a:bodyPr wrap="none" rtlCol="0">
            <a:spAutoFit/>
          </a:bodyPr>
          <a:lstStyle/>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5BFD3303-2E6A-9E54-DE4D-F4DA663EBFC9}"/>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66CFD429-1C15-6E36-C7E3-DB997D7167BD}"/>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baseline="30000" dirty="0">
                <a:solidFill>
                  <a:schemeClr val="tx1"/>
                </a:solidFill>
                <a:latin typeface="system-ui"/>
              </a:rPr>
              <a:t>6 </a:t>
            </a:r>
            <a:r>
              <a:rPr lang="fr-CH" sz="2200" b="0" i="0" u="none" strike="noStrike" dirty="0">
                <a:solidFill>
                  <a:schemeClr val="tx1"/>
                </a:solidFill>
                <a:effectLst/>
                <a:latin typeface="system-ui"/>
              </a:rPr>
              <a:t>Mais quand tu pries, entre dans ta chambre, ferme la porte, et prie ton Père qui est là dans le lieu secret ; et ton Père, qui voit dans le secret, te le rendra.</a:t>
            </a:r>
          </a:p>
        </p:txBody>
      </p:sp>
    </p:spTree>
    <p:extLst>
      <p:ext uri="{BB962C8B-B14F-4D97-AF65-F5344CB8AC3E}">
        <p14:creationId xmlns:p14="http://schemas.microsoft.com/office/powerpoint/2010/main" val="151063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7EEC7226-64C9-B8D1-9696-0EDB0C4F7CD8}"/>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1329E05A-EFF9-006A-339D-EE043D2712B7}"/>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baseline="30000" dirty="0">
                <a:solidFill>
                  <a:schemeClr val="tx1"/>
                </a:solidFill>
                <a:latin typeface="system-ui"/>
              </a:rPr>
              <a:t>6 </a:t>
            </a:r>
            <a:r>
              <a:rPr lang="fr-CH" sz="2200" b="0" i="0" u="none" strike="noStrike" dirty="0">
                <a:solidFill>
                  <a:schemeClr val="tx1"/>
                </a:solidFill>
                <a:effectLst/>
                <a:latin typeface="system-ui"/>
              </a:rPr>
              <a:t>Mais quand tu pries, entre dans ta chambre, ferme la porte, et prie ton Père qui est là dans le lieu secret ; et ton Père, qui voit dans le secret, te le rendra.</a:t>
            </a:r>
          </a:p>
          <a:p>
            <a:pPr marL="0" lvl="0" indent="0" algn="l" rtl="0">
              <a:spcBef>
                <a:spcPts val="0"/>
              </a:spcBef>
              <a:spcAft>
                <a:spcPts val="0"/>
              </a:spcAft>
              <a:buNone/>
            </a:pPr>
            <a:endParaRPr lang="fr-CH" sz="2200" b="0" i="0" u="none" strike="noStrike" dirty="0">
              <a:solidFill>
                <a:schemeClr val="tx1"/>
              </a:solidFill>
              <a:effectLst/>
              <a:latin typeface="system-ui"/>
            </a:endParaRPr>
          </a:p>
          <a:p>
            <a:pPr marL="0" lvl="0" indent="0" algn="l" rtl="0">
              <a:spcBef>
                <a:spcPts val="0"/>
              </a:spcBef>
              <a:spcAft>
                <a:spcPts val="0"/>
              </a:spcAft>
              <a:buNone/>
            </a:pPr>
            <a:endParaRPr lang="fr-CH" sz="2200" dirty="0">
              <a:solidFill>
                <a:schemeClr val="tx1"/>
              </a:solidFill>
              <a:latin typeface="system-ui"/>
            </a:endParaRPr>
          </a:p>
          <a:p>
            <a:pPr marL="0" lvl="0" indent="0" algn="ctr" rtl="0">
              <a:spcBef>
                <a:spcPts val="0"/>
              </a:spcBef>
              <a:spcAft>
                <a:spcPts val="0"/>
              </a:spcAft>
              <a:buNone/>
            </a:pPr>
            <a:r>
              <a:rPr lang="fr-CH" sz="2200" b="0" i="0" u="none" strike="noStrike" dirty="0">
                <a:solidFill>
                  <a:schemeClr val="tx1"/>
                </a:solidFill>
                <a:effectLst/>
                <a:latin typeface="system-ui"/>
              </a:rPr>
              <a:t>Actes 1.13 - Une chambre haute</a:t>
            </a:r>
            <a:br>
              <a:rPr lang="fr-CH" sz="2200" b="0" i="0" u="none" strike="noStrike" dirty="0">
                <a:solidFill>
                  <a:schemeClr val="tx1"/>
                </a:solidFill>
                <a:effectLst/>
                <a:latin typeface="system-ui"/>
              </a:rPr>
            </a:br>
            <a:r>
              <a:rPr lang="fr-CH" sz="2200" b="0" i="0" u="none" strike="noStrike" dirty="0">
                <a:solidFill>
                  <a:schemeClr val="tx1"/>
                </a:solidFill>
                <a:effectLst/>
                <a:latin typeface="system-ui"/>
              </a:rPr>
              <a:t>Matthieu 21.13 - Une maison de prière</a:t>
            </a:r>
            <a:br>
              <a:rPr lang="fr-CH" sz="2200" b="0" i="0" u="none" strike="noStrike" dirty="0">
                <a:solidFill>
                  <a:schemeClr val="tx1"/>
                </a:solidFill>
                <a:effectLst/>
                <a:latin typeface="system-ui"/>
              </a:rPr>
            </a:br>
            <a:r>
              <a:rPr lang="fr-CH" sz="2200" b="0" i="0" u="none" strike="noStrike" dirty="0">
                <a:solidFill>
                  <a:schemeClr val="tx1"/>
                </a:solidFill>
                <a:effectLst/>
                <a:latin typeface="system-ui"/>
              </a:rPr>
              <a:t>Colossiens 3.3 - votre vie est cachée avec Christ en Dieu</a:t>
            </a:r>
          </a:p>
        </p:txBody>
      </p:sp>
    </p:spTree>
    <p:extLst>
      <p:ext uri="{BB962C8B-B14F-4D97-AF65-F5344CB8AC3E}">
        <p14:creationId xmlns:p14="http://schemas.microsoft.com/office/powerpoint/2010/main" val="1159259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621">
          <a:extLst>
            <a:ext uri="{FF2B5EF4-FFF2-40B4-BE49-F238E27FC236}">
              <a16:creationId xmlns:a16="http://schemas.microsoft.com/office/drawing/2014/main" id="{4FCA6A8E-1BFE-D981-313F-6A505716595C}"/>
            </a:ext>
          </a:extLst>
        </p:cNvPr>
        <p:cNvGrpSpPr/>
        <p:nvPr/>
      </p:nvGrpSpPr>
      <p:grpSpPr>
        <a:xfrm>
          <a:off x="0" y="0"/>
          <a:ext cx="0" cy="0"/>
          <a:chOff x="0" y="0"/>
          <a:chExt cx="0" cy="0"/>
        </a:xfrm>
      </p:grpSpPr>
      <p:sp>
        <p:nvSpPr>
          <p:cNvPr id="4" name="Google Shape;416;p37">
            <a:extLst>
              <a:ext uri="{FF2B5EF4-FFF2-40B4-BE49-F238E27FC236}">
                <a16:creationId xmlns:a16="http://schemas.microsoft.com/office/drawing/2014/main" id="{AA5D255D-4248-2F49-FA01-E908EE0B5E7F}"/>
              </a:ext>
            </a:extLst>
          </p:cNvPr>
          <p:cNvSpPr txBox="1">
            <a:spLocks/>
          </p:cNvSpPr>
          <p:nvPr/>
        </p:nvSpPr>
        <p:spPr>
          <a:xfrm>
            <a:off x="1369650" y="439209"/>
            <a:ext cx="6404700" cy="30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2pPr>
            <a:lvl3pPr marR="0" lvl="2"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3pPr>
            <a:lvl4pPr marR="0" lvl="3"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4pPr>
            <a:lvl5pPr marR="0" lvl="4"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5pPr>
            <a:lvl6pPr marR="0" lvl="5"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6pPr>
            <a:lvl7pPr marR="0" lvl="6"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7pPr>
            <a:lvl8pPr marR="0" lvl="7"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8pPr>
            <a:lvl9pPr marR="0" lvl="8"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9pPr>
          </a:lstStyle>
          <a:p>
            <a:br>
              <a:rPr lang="fr-CH" sz="2700" dirty="0">
                <a:solidFill>
                  <a:schemeClr val="dk2"/>
                </a:solidFill>
                <a:latin typeface="Montserrat"/>
                <a:ea typeface="Montserrat"/>
                <a:cs typeface="Montserrat"/>
                <a:sym typeface="Montserrat"/>
              </a:rPr>
            </a:br>
            <a:endParaRPr lang="fr-CH" sz="2700" i="1" dirty="0">
              <a:solidFill>
                <a:schemeClr val="dk2"/>
              </a:solidFill>
              <a:latin typeface="Montserrat"/>
              <a:ea typeface="Montserrat"/>
              <a:cs typeface="Montserrat"/>
              <a:sym typeface="Montserrat"/>
            </a:endParaRPr>
          </a:p>
          <a:p>
            <a:endParaRPr lang="fr-CH" sz="2700" i="1" dirty="0">
              <a:solidFill>
                <a:schemeClr val="dk2"/>
              </a:solidFill>
              <a:latin typeface="Montserrat"/>
              <a:ea typeface="Montserrat"/>
              <a:cs typeface="Montserrat"/>
              <a:sym typeface="Montserrat"/>
            </a:endParaRPr>
          </a:p>
          <a:p>
            <a:r>
              <a:rPr lang="fr-CH" sz="2700" i="1" dirty="0">
                <a:solidFill>
                  <a:schemeClr val="dk2"/>
                </a:solidFill>
                <a:latin typeface="Montserrat"/>
                <a:ea typeface="Montserrat"/>
                <a:cs typeface="Montserrat"/>
                <a:sym typeface="Montserrat"/>
              </a:rPr>
              <a:t>Tout ce qui se passe dans la prière est aussi véritable et réel que ce qui se passe en physique.</a:t>
            </a:r>
          </a:p>
        </p:txBody>
      </p:sp>
    </p:spTree>
    <p:extLst>
      <p:ext uri="{BB962C8B-B14F-4D97-AF65-F5344CB8AC3E}">
        <p14:creationId xmlns:p14="http://schemas.microsoft.com/office/powerpoint/2010/main" val="862358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5">
          <a:extLst>
            <a:ext uri="{FF2B5EF4-FFF2-40B4-BE49-F238E27FC236}">
              <a16:creationId xmlns:a16="http://schemas.microsoft.com/office/drawing/2014/main" id="{DBE69002-1817-4A57-CEB4-2B9756616CFD}"/>
            </a:ext>
          </a:extLst>
        </p:cNvPr>
        <p:cNvGrpSpPr/>
        <p:nvPr/>
      </p:nvGrpSpPr>
      <p:grpSpPr>
        <a:xfrm>
          <a:off x="0" y="0"/>
          <a:ext cx="0" cy="0"/>
          <a:chOff x="0" y="0"/>
          <a:chExt cx="0" cy="0"/>
        </a:xfrm>
      </p:grpSpPr>
      <p:sp>
        <p:nvSpPr>
          <p:cNvPr id="416" name="Google Shape;416;p37">
            <a:extLst>
              <a:ext uri="{FF2B5EF4-FFF2-40B4-BE49-F238E27FC236}">
                <a16:creationId xmlns:a16="http://schemas.microsoft.com/office/drawing/2014/main" id="{4EF04049-7484-F087-EC4D-4779713D8DF6}"/>
              </a:ext>
            </a:extLst>
          </p:cNvPr>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Pallier 2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err="1">
                <a:solidFill>
                  <a:schemeClr val="tx1"/>
                </a:solidFill>
                <a:latin typeface="Montserrat"/>
                <a:ea typeface="Montserrat"/>
                <a:cs typeface="Montserrat"/>
                <a:sym typeface="Montserrat"/>
              </a:rPr>
              <a:t>Synthèse</a:t>
            </a:r>
            <a:endParaRPr sz="5400" dirty="0">
              <a:solidFill>
                <a:schemeClr val="tx1"/>
              </a:solidFill>
              <a:latin typeface="Montserrat"/>
              <a:ea typeface="Montserrat"/>
              <a:cs typeface="Montserrat"/>
              <a:sym typeface="Montserrat"/>
            </a:endParaRPr>
          </a:p>
        </p:txBody>
      </p:sp>
      <p:sp>
        <p:nvSpPr>
          <p:cNvPr id="417" name="Google Shape;417;p37">
            <a:extLst>
              <a:ext uri="{FF2B5EF4-FFF2-40B4-BE49-F238E27FC236}">
                <a16:creationId xmlns:a16="http://schemas.microsoft.com/office/drawing/2014/main" id="{AFA43369-1FCE-E6D6-1D6F-60F90BBE25A8}"/>
              </a:ext>
            </a:extLst>
          </p:cNvPr>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extLst>
      <p:ext uri="{BB962C8B-B14F-4D97-AF65-F5344CB8AC3E}">
        <p14:creationId xmlns:p14="http://schemas.microsoft.com/office/powerpoint/2010/main" val="2932886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492"/>
        <p:cNvGrpSpPr/>
        <p:nvPr/>
      </p:nvGrpSpPr>
      <p:grpSpPr>
        <a:xfrm>
          <a:off x="0" y="0"/>
          <a:ext cx="0" cy="0"/>
          <a:chOff x="0" y="0"/>
          <a:chExt cx="0" cy="0"/>
        </a:xfrm>
      </p:grpSpPr>
      <p:sp>
        <p:nvSpPr>
          <p:cNvPr id="19" name="Google Shape;1550;p73">
            <a:extLst>
              <a:ext uri="{FF2B5EF4-FFF2-40B4-BE49-F238E27FC236}">
                <a16:creationId xmlns:a16="http://schemas.microsoft.com/office/drawing/2014/main" id="{8B334783-3170-83E9-330E-634C93A3050D}"/>
              </a:ext>
            </a:extLst>
          </p:cNvPr>
          <p:cNvSpPr txBox="1">
            <a:spLocks/>
          </p:cNvSpPr>
          <p:nvPr/>
        </p:nvSpPr>
        <p:spPr>
          <a:xfrm>
            <a:off x="277366" y="244331"/>
            <a:ext cx="8589268" cy="2208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9pPr>
          </a:lstStyle>
          <a:p>
            <a:pPr indent="-330200">
              <a:spcBef>
                <a:spcPts val="1000"/>
              </a:spcBef>
              <a:buClr>
                <a:schemeClr val="dk2"/>
              </a:buClr>
              <a:buSzPts val="1600"/>
            </a:pPr>
            <a:r>
              <a:rPr lang="fr-CH" sz="2000" dirty="0">
                <a:uFill>
                  <a:noFill/>
                </a:uFill>
              </a:rPr>
              <a:t>C’est l’accès à un lieu spirituel</a:t>
            </a:r>
          </a:p>
          <a:p>
            <a:pPr indent="-330200">
              <a:spcBef>
                <a:spcPts val="1000"/>
              </a:spcBef>
              <a:buClr>
                <a:schemeClr val="dk2"/>
              </a:buClr>
              <a:buSzPts val="1600"/>
            </a:pPr>
            <a:r>
              <a:rPr lang="fr-CH" sz="2000" dirty="0">
                <a:uFill>
                  <a:noFill/>
                </a:uFill>
              </a:rPr>
              <a:t>Que nous pouvons situer physiquement «entre dans ta chambre» (maison, chambre, forêt,…)</a:t>
            </a:r>
          </a:p>
          <a:p>
            <a:pPr indent="-330200">
              <a:spcBef>
                <a:spcPts val="1000"/>
              </a:spcBef>
              <a:buClr>
                <a:schemeClr val="dk2"/>
              </a:buClr>
              <a:buSzPts val="1600"/>
            </a:pPr>
            <a:r>
              <a:rPr lang="fr-CH" sz="2000" dirty="0">
                <a:uFill>
                  <a:noFill/>
                </a:uFill>
              </a:rPr>
              <a:t>C’est le lieu «source» du cœur. Le cœur du cœur. La source du cœur.</a:t>
            </a:r>
          </a:p>
          <a:p>
            <a:pPr indent="-330200">
              <a:spcBef>
                <a:spcPts val="1000"/>
              </a:spcBef>
              <a:buClr>
                <a:schemeClr val="dk2"/>
              </a:buClr>
              <a:buSzPts val="1600"/>
            </a:pPr>
            <a:r>
              <a:rPr lang="fr-CH" sz="2000" dirty="0">
                <a:uFill>
                  <a:noFill/>
                </a:uFill>
              </a:rPr>
              <a:t>Un lieu où je suis «caché», où je suis à l’abri, à l’ombre du Tout Puissant.</a:t>
            </a:r>
          </a:p>
          <a:p>
            <a:pPr indent="-330200">
              <a:spcBef>
                <a:spcPts val="1000"/>
              </a:spcBef>
              <a:buClr>
                <a:schemeClr val="dk2"/>
              </a:buClr>
              <a:buSzPts val="1600"/>
            </a:pPr>
            <a:r>
              <a:rPr lang="fr-CH" sz="2000" dirty="0">
                <a:uFill>
                  <a:noFill/>
                </a:uFill>
              </a:rPr>
              <a:t>Un lieu où l’on y entre seul, un tête à tête avec Dieu.</a:t>
            </a:r>
          </a:p>
          <a:p>
            <a:pPr indent="-330200">
              <a:spcBef>
                <a:spcPts val="1000"/>
              </a:spcBef>
              <a:buClr>
                <a:schemeClr val="dk2"/>
              </a:buClr>
              <a:buSzPts val="1600"/>
            </a:pPr>
            <a:r>
              <a:rPr lang="fr-CH" sz="2000" dirty="0">
                <a:uFill>
                  <a:noFill/>
                </a:uFill>
              </a:rPr>
              <a:t>Enracinement individuel en Dieu (caché avec le Christ, en Dieu).</a:t>
            </a:r>
          </a:p>
          <a:p>
            <a:pPr indent="-330200">
              <a:spcBef>
                <a:spcPts val="1000"/>
              </a:spcBef>
              <a:buClr>
                <a:schemeClr val="dk2"/>
              </a:buClr>
              <a:buSzPts val="1600"/>
            </a:pPr>
            <a:r>
              <a:rPr lang="fr-CH" sz="2000" dirty="0"/>
              <a:t>Demeurer  = Rester dans ce lieu, y passer du temps, s’asseoir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5">
          <a:extLst>
            <a:ext uri="{FF2B5EF4-FFF2-40B4-BE49-F238E27FC236}">
              <a16:creationId xmlns:a16="http://schemas.microsoft.com/office/drawing/2014/main" id="{BD2540EC-B86F-FCE7-3CD4-0A7EB62DD4B4}"/>
            </a:ext>
          </a:extLst>
        </p:cNvPr>
        <p:cNvGrpSpPr/>
        <p:nvPr/>
      </p:nvGrpSpPr>
      <p:grpSpPr>
        <a:xfrm>
          <a:off x="0" y="0"/>
          <a:ext cx="0" cy="0"/>
          <a:chOff x="0" y="0"/>
          <a:chExt cx="0" cy="0"/>
        </a:xfrm>
      </p:grpSpPr>
      <p:sp>
        <p:nvSpPr>
          <p:cNvPr id="416" name="Google Shape;416;p37">
            <a:extLst>
              <a:ext uri="{FF2B5EF4-FFF2-40B4-BE49-F238E27FC236}">
                <a16:creationId xmlns:a16="http://schemas.microsoft.com/office/drawing/2014/main" id="{43D10E52-2B1D-1C71-EA33-59BB091F556A}"/>
              </a:ext>
            </a:extLst>
          </p:cNvPr>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Pallier 1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a:solidFill>
                  <a:schemeClr val="tx1"/>
                </a:solidFill>
                <a:latin typeface="Montserrat"/>
                <a:ea typeface="Montserrat"/>
                <a:cs typeface="Montserrat"/>
                <a:sym typeface="Montserrat"/>
              </a:rPr>
              <a:t>Points pratiques</a:t>
            </a:r>
            <a:endParaRPr sz="5400" dirty="0">
              <a:solidFill>
                <a:schemeClr val="tx1"/>
              </a:solidFill>
              <a:latin typeface="Montserrat"/>
              <a:ea typeface="Montserrat"/>
              <a:cs typeface="Montserrat"/>
              <a:sym typeface="Montserrat"/>
            </a:endParaRPr>
          </a:p>
        </p:txBody>
      </p:sp>
      <p:sp>
        <p:nvSpPr>
          <p:cNvPr id="417" name="Google Shape;417;p37">
            <a:extLst>
              <a:ext uri="{FF2B5EF4-FFF2-40B4-BE49-F238E27FC236}">
                <a16:creationId xmlns:a16="http://schemas.microsoft.com/office/drawing/2014/main" id="{EAE8212D-0165-0F1A-5192-CEEF85447063}"/>
              </a:ext>
            </a:extLst>
          </p:cNvPr>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extLst>
      <p:ext uri="{BB962C8B-B14F-4D97-AF65-F5344CB8AC3E}">
        <p14:creationId xmlns:p14="http://schemas.microsoft.com/office/powerpoint/2010/main" val="3212091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492">
          <a:extLst>
            <a:ext uri="{FF2B5EF4-FFF2-40B4-BE49-F238E27FC236}">
              <a16:creationId xmlns:a16="http://schemas.microsoft.com/office/drawing/2014/main" id="{E8B2AB06-6723-ED48-3663-B3893BC203A4}"/>
            </a:ext>
          </a:extLst>
        </p:cNvPr>
        <p:cNvGrpSpPr/>
        <p:nvPr/>
      </p:nvGrpSpPr>
      <p:grpSpPr>
        <a:xfrm>
          <a:off x="0" y="0"/>
          <a:ext cx="0" cy="0"/>
          <a:chOff x="0" y="0"/>
          <a:chExt cx="0" cy="0"/>
        </a:xfrm>
      </p:grpSpPr>
      <p:sp>
        <p:nvSpPr>
          <p:cNvPr id="496" name="Google Shape;496;p45">
            <a:extLst>
              <a:ext uri="{FF2B5EF4-FFF2-40B4-BE49-F238E27FC236}">
                <a16:creationId xmlns:a16="http://schemas.microsoft.com/office/drawing/2014/main" id="{A51B5232-890A-A906-02E8-F8C732BAD941}"/>
              </a:ext>
            </a:extLst>
          </p:cNvPr>
          <p:cNvSpPr txBox="1">
            <a:spLocks noGrp="1"/>
          </p:cNvSpPr>
          <p:nvPr>
            <p:ph type="title"/>
          </p:nvPr>
        </p:nvSpPr>
        <p:spPr>
          <a:xfrm>
            <a:off x="720000" y="365760"/>
            <a:ext cx="7704000" cy="548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Pour </a:t>
            </a:r>
            <a:r>
              <a:rPr lang="en" dirty="0" err="1"/>
              <a:t>tous</a:t>
            </a:r>
            <a:endParaRPr dirty="0"/>
          </a:p>
        </p:txBody>
      </p:sp>
      <p:sp>
        <p:nvSpPr>
          <p:cNvPr id="9" name="Google Shape;1550;p73">
            <a:extLst>
              <a:ext uri="{FF2B5EF4-FFF2-40B4-BE49-F238E27FC236}">
                <a16:creationId xmlns:a16="http://schemas.microsoft.com/office/drawing/2014/main" id="{DC830B0D-C58B-E363-3355-3A270AB3DE2E}"/>
              </a:ext>
            </a:extLst>
          </p:cNvPr>
          <p:cNvSpPr txBox="1">
            <a:spLocks/>
          </p:cNvSpPr>
          <p:nvPr/>
        </p:nvSpPr>
        <p:spPr>
          <a:xfrm>
            <a:off x="554732" y="762119"/>
            <a:ext cx="8589268" cy="24769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1"/>
              </a:buClr>
              <a:buSzPts val="1400"/>
              <a:buFont typeface="Montserrat"/>
              <a:buChar char="■"/>
              <a:defRPr sz="1400" b="0" i="0" u="none" strike="noStrike" cap="none">
                <a:solidFill>
                  <a:schemeClr val="dk1"/>
                </a:solidFill>
                <a:latin typeface="Montserrat"/>
                <a:ea typeface="Montserrat"/>
                <a:cs typeface="Montserrat"/>
                <a:sym typeface="Montserrat"/>
              </a:defRPr>
            </a:lvl9pPr>
          </a:lstStyle>
          <a:p>
            <a:pPr indent="-330200">
              <a:spcBef>
                <a:spcPts val="1000"/>
              </a:spcBef>
              <a:buClr>
                <a:schemeClr val="dk2"/>
              </a:buClr>
              <a:buSzPts val="1600"/>
            </a:pPr>
            <a:r>
              <a:rPr lang="fr-CH" sz="2000" dirty="0">
                <a:uFill>
                  <a:noFill/>
                </a:uFill>
              </a:rPr>
              <a:t>La prière : </a:t>
            </a:r>
          </a:p>
          <a:p>
            <a:pPr marL="127000" indent="0">
              <a:spcBef>
                <a:spcPts val="1000"/>
              </a:spcBef>
              <a:buClr>
                <a:schemeClr val="dk2"/>
              </a:buClr>
              <a:buSzPts val="1600"/>
              <a:buNone/>
            </a:pPr>
            <a:r>
              <a:rPr lang="fr-CH" sz="2000" dirty="0">
                <a:uFill>
                  <a:noFill/>
                </a:uFill>
              </a:rPr>
              <a:t>«Prie ton Père qui est là, dans le lieu secret» </a:t>
            </a:r>
            <a:r>
              <a:rPr lang="fr-CH" sz="2000" dirty="0">
                <a:uFill>
                  <a:noFill/>
                </a:uFill>
                <a:sym typeface="Wingdings" pitchFamily="2" charset="2"/>
              </a:rPr>
              <a:t> Dialogue  Ecoute</a:t>
            </a:r>
          </a:p>
          <a:p>
            <a:pPr marL="127000" indent="0">
              <a:spcBef>
                <a:spcPts val="1000"/>
              </a:spcBef>
              <a:buClr>
                <a:schemeClr val="dk2"/>
              </a:buClr>
              <a:buSzPts val="1600"/>
              <a:buNone/>
            </a:pPr>
            <a:endParaRPr lang="fr-CH" sz="2000" dirty="0">
              <a:uFill>
                <a:noFill/>
              </a:uFill>
              <a:sym typeface="Wingdings" pitchFamily="2" charset="2"/>
            </a:endParaRPr>
          </a:p>
          <a:p>
            <a:pPr indent="-330200">
              <a:spcBef>
                <a:spcPts val="1000"/>
              </a:spcBef>
              <a:buClr>
                <a:schemeClr val="dk2"/>
              </a:buClr>
              <a:buSzPts val="1600"/>
            </a:pPr>
            <a:r>
              <a:rPr lang="fr-CH" sz="2000" dirty="0">
                <a:uFill>
                  <a:noFill/>
                </a:uFill>
                <a:sym typeface="Wingdings" pitchFamily="2" charset="2"/>
              </a:rPr>
              <a:t>La Parole de Dieu :</a:t>
            </a:r>
          </a:p>
          <a:p>
            <a:pPr marL="127000" indent="0">
              <a:spcBef>
                <a:spcPts val="1000"/>
              </a:spcBef>
              <a:buClr>
                <a:schemeClr val="dk2"/>
              </a:buClr>
              <a:buSzPts val="1600"/>
              <a:buNone/>
            </a:pPr>
            <a:r>
              <a:rPr lang="fr-CH" sz="2000" dirty="0">
                <a:uFill>
                  <a:noFill/>
                </a:uFill>
                <a:sym typeface="Wingdings" pitchFamily="2" charset="2"/>
              </a:rPr>
              <a:t>Lecture quotidienne</a:t>
            </a:r>
          </a:p>
          <a:p>
            <a:pPr marL="127000" indent="0">
              <a:spcBef>
                <a:spcPts val="1000"/>
              </a:spcBef>
              <a:buClr>
                <a:schemeClr val="dk2"/>
              </a:buClr>
              <a:buSzPts val="1600"/>
              <a:buNone/>
            </a:pPr>
            <a:endParaRPr lang="fr-CH" sz="2000" dirty="0">
              <a:uFill>
                <a:noFill/>
              </a:uFill>
              <a:sym typeface="Wingdings" pitchFamily="2" charset="2"/>
            </a:endParaRPr>
          </a:p>
          <a:p>
            <a:pPr indent="-330200">
              <a:spcBef>
                <a:spcPts val="1000"/>
              </a:spcBef>
              <a:buClr>
                <a:schemeClr val="dk2"/>
              </a:buClr>
              <a:buSzPts val="1600"/>
            </a:pPr>
            <a:r>
              <a:rPr lang="fr-CH" sz="2000" dirty="0">
                <a:uFill>
                  <a:noFill/>
                </a:uFill>
                <a:sym typeface="Wingdings" pitchFamily="2" charset="2"/>
              </a:rPr>
              <a:t>Le jeûne : </a:t>
            </a:r>
          </a:p>
          <a:p>
            <a:pPr marL="127000" indent="0">
              <a:spcBef>
                <a:spcPts val="1000"/>
              </a:spcBef>
              <a:buClr>
                <a:schemeClr val="dk2"/>
              </a:buClr>
              <a:buSzPts val="1600"/>
              <a:buNone/>
            </a:pPr>
            <a:r>
              <a:rPr lang="fr-CH" sz="2000" dirty="0">
                <a:uFill>
                  <a:noFill/>
                </a:uFill>
                <a:sym typeface="Wingdings" pitchFamily="2" charset="2"/>
              </a:rPr>
              <a:t>Se rapprocher de Son Père</a:t>
            </a:r>
          </a:p>
        </p:txBody>
      </p:sp>
    </p:spTree>
    <p:extLst>
      <p:ext uri="{BB962C8B-B14F-4D97-AF65-F5344CB8AC3E}">
        <p14:creationId xmlns:p14="http://schemas.microsoft.com/office/powerpoint/2010/main" val="2418549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61289CEC-14F7-1393-0C4E-9C9A9EB9B0D6}"/>
            </a:ext>
          </a:extLst>
        </p:cNvPr>
        <p:cNvGrpSpPr/>
        <p:nvPr/>
      </p:nvGrpSpPr>
      <p:grpSpPr>
        <a:xfrm>
          <a:off x="0" y="0"/>
          <a:ext cx="0" cy="0"/>
          <a:chOff x="0" y="0"/>
          <a:chExt cx="0" cy="0"/>
        </a:xfrm>
      </p:grpSpPr>
    </p:spTree>
    <p:extLst>
      <p:ext uri="{BB962C8B-B14F-4D97-AF65-F5344CB8AC3E}">
        <p14:creationId xmlns:p14="http://schemas.microsoft.com/office/powerpoint/2010/main" val="1698704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21">
          <a:extLst>
            <a:ext uri="{FF2B5EF4-FFF2-40B4-BE49-F238E27FC236}">
              <a16:creationId xmlns:a16="http://schemas.microsoft.com/office/drawing/2014/main" id="{A9AC5980-3BE0-DFBD-A872-888169D716D4}"/>
            </a:ext>
          </a:extLst>
        </p:cNvPr>
        <p:cNvGrpSpPr/>
        <p:nvPr/>
      </p:nvGrpSpPr>
      <p:grpSpPr>
        <a:xfrm>
          <a:off x="0" y="0"/>
          <a:ext cx="0" cy="0"/>
          <a:chOff x="0" y="0"/>
          <a:chExt cx="0" cy="0"/>
        </a:xfrm>
      </p:grpSpPr>
      <p:sp>
        <p:nvSpPr>
          <p:cNvPr id="4" name="Google Shape;416;p37">
            <a:extLst>
              <a:ext uri="{FF2B5EF4-FFF2-40B4-BE49-F238E27FC236}">
                <a16:creationId xmlns:a16="http://schemas.microsoft.com/office/drawing/2014/main" id="{15897EF1-6D31-CD02-D32E-92E3A6D5385B}"/>
              </a:ext>
            </a:extLst>
          </p:cNvPr>
          <p:cNvSpPr txBox="1">
            <a:spLocks/>
          </p:cNvSpPr>
          <p:nvPr/>
        </p:nvSpPr>
        <p:spPr>
          <a:xfrm>
            <a:off x="1369650" y="439209"/>
            <a:ext cx="6404700" cy="30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Readex Pro"/>
              <a:buNone/>
              <a:defRPr sz="2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2pPr>
            <a:lvl3pPr marR="0" lvl="2"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3pPr>
            <a:lvl4pPr marR="0" lvl="3"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4pPr>
            <a:lvl5pPr marR="0" lvl="4"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5pPr>
            <a:lvl6pPr marR="0" lvl="5"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6pPr>
            <a:lvl7pPr marR="0" lvl="6"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7pPr>
            <a:lvl8pPr marR="0" lvl="7"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8pPr>
            <a:lvl9pPr marR="0" lvl="8" algn="ctr" rtl="0">
              <a:lnSpc>
                <a:spcPct val="100000"/>
              </a:lnSpc>
              <a:spcBef>
                <a:spcPts val="0"/>
              </a:spcBef>
              <a:spcAft>
                <a:spcPts val="0"/>
              </a:spcAft>
              <a:buClr>
                <a:schemeClr val="lt1"/>
              </a:buClr>
              <a:buSzPts val="3500"/>
              <a:buFont typeface="Anton"/>
              <a:buNone/>
              <a:defRPr sz="3500" b="0" i="0" u="none" strike="noStrike" cap="none">
                <a:solidFill>
                  <a:schemeClr val="lt1"/>
                </a:solidFill>
                <a:latin typeface="Anton"/>
                <a:ea typeface="Anton"/>
                <a:cs typeface="Anton"/>
                <a:sym typeface="Anton"/>
              </a:defRPr>
            </a:lvl9pPr>
          </a:lstStyle>
          <a:p>
            <a:br>
              <a:rPr lang="fr-CH" sz="2700" dirty="0">
                <a:solidFill>
                  <a:schemeClr val="dk2"/>
                </a:solidFill>
                <a:latin typeface="Montserrat"/>
                <a:ea typeface="Montserrat"/>
                <a:cs typeface="Montserrat"/>
                <a:sym typeface="Montserrat"/>
              </a:rPr>
            </a:br>
            <a:endParaRPr lang="fr-CH" sz="2700" i="1" dirty="0">
              <a:solidFill>
                <a:schemeClr val="dk2"/>
              </a:solidFill>
              <a:latin typeface="Montserrat"/>
              <a:ea typeface="Montserrat"/>
              <a:cs typeface="Montserrat"/>
              <a:sym typeface="Montserrat"/>
            </a:endParaRPr>
          </a:p>
          <a:p>
            <a:endParaRPr lang="fr-CH" sz="2700" i="1" dirty="0">
              <a:solidFill>
                <a:schemeClr val="dk2"/>
              </a:solidFill>
              <a:latin typeface="Montserrat"/>
              <a:ea typeface="Montserrat"/>
              <a:cs typeface="Montserrat"/>
              <a:sym typeface="Montserrat"/>
            </a:endParaRPr>
          </a:p>
          <a:p>
            <a:r>
              <a:rPr lang="fr-CH" sz="2700" i="1" dirty="0">
                <a:solidFill>
                  <a:schemeClr val="dk2"/>
                </a:solidFill>
                <a:latin typeface="Montserrat"/>
                <a:ea typeface="Montserrat"/>
                <a:cs typeface="Montserrat"/>
                <a:sym typeface="Montserrat"/>
              </a:rPr>
              <a:t>La beauté, n’est pas seulement dans la finalité du projet de Dieu pour toi, elle est dans tout le processus de ta croissance.</a:t>
            </a:r>
          </a:p>
        </p:txBody>
      </p:sp>
    </p:spTree>
    <p:extLst>
      <p:ext uri="{BB962C8B-B14F-4D97-AF65-F5344CB8AC3E}">
        <p14:creationId xmlns:p14="http://schemas.microsoft.com/office/powerpoint/2010/main" val="623209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5">
          <a:extLst>
            <a:ext uri="{FF2B5EF4-FFF2-40B4-BE49-F238E27FC236}">
              <a16:creationId xmlns:a16="http://schemas.microsoft.com/office/drawing/2014/main" id="{F2E1D678-742F-D4A0-7997-4F8EA35971F3}"/>
            </a:ext>
          </a:extLst>
        </p:cNvPr>
        <p:cNvGrpSpPr/>
        <p:nvPr/>
      </p:nvGrpSpPr>
      <p:grpSpPr>
        <a:xfrm>
          <a:off x="0" y="0"/>
          <a:ext cx="0" cy="0"/>
          <a:chOff x="0" y="0"/>
          <a:chExt cx="0" cy="0"/>
        </a:xfrm>
      </p:grpSpPr>
      <p:sp>
        <p:nvSpPr>
          <p:cNvPr id="416" name="Google Shape;416;p37">
            <a:extLst>
              <a:ext uri="{FF2B5EF4-FFF2-40B4-BE49-F238E27FC236}">
                <a16:creationId xmlns:a16="http://schemas.microsoft.com/office/drawing/2014/main" id="{4560530B-D266-17BB-1856-E73EA5E9AF1C}"/>
              </a:ext>
            </a:extLst>
          </p:cNvPr>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Pallier 1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a:solidFill>
                  <a:schemeClr val="tx1"/>
                </a:solidFill>
                <a:latin typeface="Montserrat"/>
                <a:ea typeface="Montserrat"/>
                <a:cs typeface="Montserrat"/>
                <a:sym typeface="Montserrat"/>
              </a:rPr>
              <a:t>Luc 6.43-45</a:t>
            </a:r>
            <a:endParaRPr sz="5400" dirty="0">
              <a:solidFill>
                <a:schemeClr val="tx1"/>
              </a:solidFill>
              <a:latin typeface="Montserrat"/>
              <a:ea typeface="Montserrat"/>
              <a:cs typeface="Montserrat"/>
              <a:sym typeface="Montserrat"/>
            </a:endParaRPr>
          </a:p>
        </p:txBody>
      </p:sp>
      <p:sp>
        <p:nvSpPr>
          <p:cNvPr id="417" name="Google Shape;417;p37">
            <a:extLst>
              <a:ext uri="{FF2B5EF4-FFF2-40B4-BE49-F238E27FC236}">
                <a16:creationId xmlns:a16="http://schemas.microsoft.com/office/drawing/2014/main" id="{599E473A-E902-65DB-19A0-28A9746D49EF}"/>
              </a:ext>
            </a:extLst>
          </p:cNvPr>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extLst>
      <p:ext uri="{BB962C8B-B14F-4D97-AF65-F5344CB8AC3E}">
        <p14:creationId xmlns:p14="http://schemas.microsoft.com/office/powerpoint/2010/main" val="898535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460"/>
        <p:cNvGrpSpPr/>
        <p:nvPr/>
      </p:nvGrpSpPr>
      <p:grpSpPr>
        <a:xfrm>
          <a:off x="0" y="0"/>
          <a:ext cx="0" cy="0"/>
          <a:chOff x="0" y="0"/>
          <a:chExt cx="0" cy="0"/>
        </a:xfrm>
      </p:grpSpPr>
      <p:sp>
        <p:nvSpPr>
          <p:cNvPr id="463" name="Google Shape;463;p42"/>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i="0" u="none" strike="noStrike" baseline="30000" dirty="0">
                <a:solidFill>
                  <a:schemeClr val="tx1"/>
                </a:solidFill>
                <a:effectLst/>
                <a:latin typeface="system-ui"/>
              </a:rPr>
              <a:t>43 </a:t>
            </a:r>
            <a:r>
              <a:rPr lang="fr-CH" sz="2200" b="0" i="0" u="none" strike="noStrike" dirty="0">
                <a:solidFill>
                  <a:schemeClr val="tx1"/>
                </a:solidFill>
                <a:effectLst/>
                <a:latin typeface="system-ui"/>
              </a:rPr>
              <a:t>Un bon arbre ne porte pas de mauvais fruits ni un mauvais arbre de bons fruits. </a:t>
            </a:r>
            <a:r>
              <a:rPr lang="fr-CH" sz="2200" b="1" i="0" u="none" strike="noStrike" baseline="30000" dirty="0">
                <a:solidFill>
                  <a:schemeClr val="tx1"/>
                </a:solidFill>
                <a:effectLst/>
                <a:latin typeface="system-ui"/>
              </a:rPr>
              <a:t>44 </a:t>
            </a:r>
            <a:r>
              <a:rPr lang="fr-CH" sz="2200" b="0" i="0" u="none" strike="noStrike" dirty="0">
                <a:solidFill>
                  <a:schemeClr val="tx1"/>
                </a:solidFill>
                <a:effectLst/>
                <a:latin typeface="system-ui"/>
              </a:rPr>
              <a:t>En effet, chaque arbre se reconnaît à son fruit. On ne cueille pas des figues sur des ronces et l'on ne vendange pas des raisins sur des ronces.</a:t>
            </a:r>
            <a:br>
              <a:rPr lang="fr-CH" sz="2200" b="0" i="0" u="none" strike="noStrike" dirty="0">
                <a:solidFill>
                  <a:schemeClr val="tx1"/>
                </a:solidFill>
                <a:effectLst/>
                <a:latin typeface="system-ui"/>
              </a:rPr>
            </a:br>
            <a:br>
              <a:rPr lang="fr-CH" sz="2200" b="0" i="0" u="none" strike="noStrike" dirty="0">
                <a:solidFill>
                  <a:schemeClr val="tx1"/>
                </a:solidFill>
                <a:effectLst/>
                <a:latin typeface="system-ui"/>
              </a:rPr>
            </a:br>
            <a:r>
              <a:rPr lang="fr-CH" sz="2200" b="1" i="0" u="none" strike="noStrike" baseline="30000" dirty="0">
                <a:solidFill>
                  <a:schemeClr val="tx1"/>
                </a:solidFill>
                <a:effectLst/>
                <a:latin typeface="system-ui"/>
              </a:rPr>
              <a:t>45 </a:t>
            </a:r>
            <a:r>
              <a:rPr lang="fr-CH" sz="2200" b="0" i="0" u="none" strike="noStrike" dirty="0">
                <a:solidFill>
                  <a:schemeClr val="tx1"/>
                </a:solidFill>
                <a:effectLst/>
                <a:latin typeface="system-ui"/>
              </a:rPr>
              <a:t>L'homme bon tire de bonnes choses du bon trésor de son cœur, et celui qui est mauvais, tire de mauvaises choses du mauvais trésor de son cœur. En effet, sa bouche exprime ce dont son cœur est plein.</a:t>
            </a:r>
            <a:endParaRPr sz="22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5">
          <a:extLst>
            <a:ext uri="{FF2B5EF4-FFF2-40B4-BE49-F238E27FC236}">
              <a16:creationId xmlns:a16="http://schemas.microsoft.com/office/drawing/2014/main" id="{BF6FF775-A5EE-95F9-5090-11D65B7495A4}"/>
            </a:ext>
          </a:extLst>
        </p:cNvPr>
        <p:cNvGrpSpPr/>
        <p:nvPr/>
      </p:nvGrpSpPr>
      <p:grpSpPr>
        <a:xfrm>
          <a:off x="0" y="0"/>
          <a:ext cx="0" cy="0"/>
          <a:chOff x="0" y="0"/>
          <a:chExt cx="0" cy="0"/>
        </a:xfrm>
      </p:grpSpPr>
      <p:sp>
        <p:nvSpPr>
          <p:cNvPr id="416" name="Google Shape;416;p37">
            <a:extLst>
              <a:ext uri="{FF2B5EF4-FFF2-40B4-BE49-F238E27FC236}">
                <a16:creationId xmlns:a16="http://schemas.microsoft.com/office/drawing/2014/main" id="{E08C57FC-7678-48DE-9ED9-7ADDF7F0B97D}"/>
              </a:ext>
            </a:extLst>
          </p:cNvPr>
          <p:cNvSpPr txBox="1">
            <a:spLocks noGrp="1"/>
          </p:cNvSpPr>
          <p:nvPr>
            <p:ph type="ctrTitle"/>
          </p:nvPr>
        </p:nvSpPr>
        <p:spPr>
          <a:xfrm>
            <a:off x="1369650" y="439209"/>
            <a:ext cx="6404700" cy="30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br>
              <a:rPr lang="en" sz="2700" dirty="0">
                <a:solidFill>
                  <a:schemeClr val="dk2"/>
                </a:solidFill>
                <a:latin typeface="Montserrat"/>
                <a:ea typeface="Montserrat"/>
                <a:cs typeface="Montserrat"/>
                <a:sym typeface="Montserrat"/>
              </a:rPr>
            </a:br>
            <a:r>
              <a:rPr lang="en" sz="2700" dirty="0">
                <a:solidFill>
                  <a:schemeClr val="dk2"/>
                </a:solidFill>
                <a:latin typeface="Montserrat"/>
                <a:ea typeface="Montserrat"/>
                <a:cs typeface="Montserrat"/>
                <a:sym typeface="Montserrat"/>
              </a:rPr>
              <a:t>Pallier 2 :</a:t>
            </a: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br>
              <a:rPr lang="en" sz="2700" dirty="0">
                <a:solidFill>
                  <a:schemeClr val="dk2"/>
                </a:solidFill>
                <a:latin typeface="Montserrat"/>
                <a:ea typeface="Montserrat"/>
                <a:cs typeface="Montserrat"/>
                <a:sym typeface="Montserrat"/>
              </a:rPr>
            </a:br>
            <a:r>
              <a:rPr lang="en" sz="5400" dirty="0">
                <a:solidFill>
                  <a:schemeClr val="tx1"/>
                </a:solidFill>
                <a:latin typeface="Montserrat"/>
                <a:ea typeface="Montserrat"/>
                <a:cs typeface="Montserrat"/>
                <a:sym typeface="Montserrat"/>
              </a:rPr>
              <a:t>Jacques 3.10-12</a:t>
            </a:r>
            <a:endParaRPr sz="5400" dirty="0">
              <a:solidFill>
                <a:schemeClr val="tx1"/>
              </a:solidFill>
              <a:latin typeface="Montserrat"/>
              <a:ea typeface="Montserrat"/>
              <a:cs typeface="Montserrat"/>
              <a:sym typeface="Montserrat"/>
            </a:endParaRPr>
          </a:p>
        </p:txBody>
      </p:sp>
      <p:sp>
        <p:nvSpPr>
          <p:cNvPr id="417" name="Google Shape;417;p37">
            <a:extLst>
              <a:ext uri="{FF2B5EF4-FFF2-40B4-BE49-F238E27FC236}">
                <a16:creationId xmlns:a16="http://schemas.microsoft.com/office/drawing/2014/main" id="{EAC56A12-5E85-342E-735F-C855BAD8AA71}"/>
              </a:ext>
            </a:extLst>
          </p:cNvPr>
          <p:cNvSpPr txBox="1">
            <a:spLocks noGrp="1"/>
          </p:cNvSpPr>
          <p:nvPr>
            <p:ph type="subTitle" idx="1"/>
          </p:nvPr>
        </p:nvSpPr>
        <p:spPr>
          <a:xfrm>
            <a:off x="2160300" y="3661359"/>
            <a:ext cx="4823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27.10.2024</a:t>
            </a:r>
            <a:endParaRPr dirty="0"/>
          </a:p>
        </p:txBody>
      </p:sp>
    </p:spTree>
    <p:extLst>
      <p:ext uri="{BB962C8B-B14F-4D97-AF65-F5344CB8AC3E}">
        <p14:creationId xmlns:p14="http://schemas.microsoft.com/office/powerpoint/2010/main" val="357856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460">
          <a:extLst>
            <a:ext uri="{FF2B5EF4-FFF2-40B4-BE49-F238E27FC236}">
              <a16:creationId xmlns:a16="http://schemas.microsoft.com/office/drawing/2014/main" id="{E95FA244-EA14-4FBD-B836-167C3CE6DB20}"/>
            </a:ext>
          </a:extLst>
        </p:cNvPr>
        <p:cNvGrpSpPr/>
        <p:nvPr/>
      </p:nvGrpSpPr>
      <p:grpSpPr>
        <a:xfrm>
          <a:off x="0" y="0"/>
          <a:ext cx="0" cy="0"/>
          <a:chOff x="0" y="0"/>
          <a:chExt cx="0" cy="0"/>
        </a:xfrm>
      </p:grpSpPr>
      <p:sp>
        <p:nvSpPr>
          <p:cNvPr id="463" name="Google Shape;463;p42">
            <a:extLst>
              <a:ext uri="{FF2B5EF4-FFF2-40B4-BE49-F238E27FC236}">
                <a16:creationId xmlns:a16="http://schemas.microsoft.com/office/drawing/2014/main" id="{4B433419-C92F-B679-F0EB-35F9631C6BD2}"/>
              </a:ext>
            </a:extLst>
          </p:cNvPr>
          <p:cNvSpPr txBox="1">
            <a:spLocks noGrp="1"/>
          </p:cNvSpPr>
          <p:nvPr>
            <p:ph type="subTitle" idx="2"/>
          </p:nvPr>
        </p:nvSpPr>
        <p:spPr>
          <a:xfrm>
            <a:off x="565077" y="1248113"/>
            <a:ext cx="8063534" cy="283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H" sz="2200" b="1" baseline="30000" dirty="0">
                <a:solidFill>
                  <a:schemeClr val="tx1"/>
                </a:solidFill>
                <a:latin typeface="system-ui"/>
              </a:rPr>
              <a:t>10 </a:t>
            </a:r>
            <a:r>
              <a:rPr lang="fr-CH" sz="2200" b="0" i="0" u="none" strike="noStrike" dirty="0">
                <a:solidFill>
                  <a:schemeClr val="tx1"/>
                </a:solidFill>
                <a:effectLst/>
                <a:latin typeface="system-ui"/>
              </a:rPr>
              <a:t>De la même bouche sortent la bénédiction et la malédiction. Il ne faut pas, mes frères, qu’il en soit ainsi.</a:t>
            </a:r>
          </a:p>
          <a:p>
            <a:pPr marL="0" lvl="0" indent="0" algn="l" rtl="0">
              <a:spcBef>
                <a:spcPts val="0"/>
              </a:spcBef>
              <a:spcAft>
                <a:spcPts val="0"/>
              </a:spcAft>
              <a:buNone/>
            </a:pPr>
            <a:r>
              <a:rPr lang="fr-CH" sz="2200" b="1" baseline="30000" dirty="0">
                <a:solidFill>
                  <a:schemeClr val="tx1"/>
                </a:solidFill>
                <a:latin typeface="system-ui"/>
              </a:rPr>
              <a:t>11</a:t>
            </a:r>
            <a:r>
              <a:rPr lang="fr-CH" sz="2200" b="1" i="0" u="none" strike="noStrike" baseline="30000" dirty="0">
                <a:solidFill>
                  <a:schemeClr val="tx1"/>
                </a:solidFill>
                <a:effectLst/>
                <a:latin typeface="system-ui"/>
              </a:rPr>
              <a:t> </a:t>
            </a:r>
            <a:r>
              <a:rPr lang="fr-CH" sz="2200" b="0" i="0" u="none" strike="noStrike" dirty="0">
                <a:solidFill>
                  <a:schemeClr val="tx1"/>
                </a:solidFill>
                <a:effectLst/>
                <a:latin typeface="system-ui"/>
              </a:rPr>
              <a:t>La source fait elle jaillir par la même ouverture l’eau douce et l’eau amère ?</a:t>
            </a:r>
          </a:p>
          <a:p>
            <a:pPr marL="0" lvl="0" indent="0" algn="l" rtl="0">
              <a:spcBef>
                <a:spcPts val="0"/>
              </a:spcBef>
              <a:spcAft>
                <a:spcPts val="0"/>
              </a:spcAft>
              <a:buNone/>
            </a:pPr>
            <a:r>
              <a:rPr lang="fr-CH" sz="2200" b="1" baseline="30000" dirty="0">
                <a:solidFill>
                  <a:schemeClr val="tx1"/>
                </a:solidFill>
                <a:latin typeface="system-ui"/>
              </a:rPr>
              <a:t>12</a:t>
            </a:r>
            <a:r>
              <a:rPr lang="fr-CH" sz="2200" b="1" i="0" u="none" strike="noStrike" baseline="30000" dirty="0">
                <a:solidFill>
                  <a:schemeClr val="tx1"/>
                </a:solidFill>
                <a:effectLst/>
                <a:latin typeface="system-ui"/>
              </a:rPr>
              <a:t> </a:t>
            </a:r>
            <a:r>
              <a:rPr lang="fr-CH" sz="2200" b="0" i="0" u="none" strike="noStrike" dirty="0">
                <a:solidFill>
                  <a:schemeClr val="tx1"/>
                </a:solidFill>
                <a:effectLst/>
                <a:latin typeface="system-ui"/>
              </a:rPr>
              <a:t>Un figuier, mes frères, peut-il produire des olives, ou une vigne des figues ? De l’eau salée ne peut pas non plus produire de l’eau douce.</a:t>
            </a:r>
          </a:p>
        </p:txBody>
      </p:sp>
    </p:spTree>
    <p:extLst>
      <p:ext uri="{BB962C8B-B14F-4D97-AF65-F5344CB8AC3E}">
        <p14:creationId xmlns:p14="http://schemas.microsoft.com/office/powerpoint/2010/main" val="2954560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30" name="Google Shape;416;p37">
            <a:extLst>
              <a:ext uri="{FF2B5EF4-FFF2-40B4-BE49-F238E27FC236}">
                <a16:creationId xmlns:a16="http://schemas.microsoft.com/office/drawing/2014/main" id="{EA6A65A0-C32E-DB62-93D1-288AE792DB2F}"/>
              </a:ext>
            </a:extLst>
          </p:cNvPr>
          <p:cNvSpPr txBox="1">
            <a:spLocks/>
          </p:cNvSpPr>
          <p:nvPr/>
        </p:nvSpPr>
        <p:spPr>
          <a:xfrm>
            <a:off x="1369650" y="439209"/>
            <a:ext cx="6404700" cy="30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pPr algn="ctr"/>
            <a:br>
              <a:rPr lang="fr-CH" sz="2700" dirty="0">
                <a:solidFill>
                  <a:schemeClr val="dk2"/>
                </a:solidFill>
                <a:latin typeface="Montserrat"/>
                <a:ea typeface="Montserrat"/>
                <a:cs typeface="Montserrat"/>
                <a:sym typeface="Montserrat"/>
              </a:rPr>
            </a:br>
            <a:r>
              <a:rPr lang="fr-CH" sz="2700" dirty="0">
                <a:solidFill>
                  <a:schemeClr val="dk2"/>
                </a:solidFill>
                <a:latin typeface="Montserrat"/>
                <a:ea typeface="Montserrat"/>
                <a:cs typeface="Montserrat"/>
                <a:sym typeface="Montserrat"/>
              </a:rPr>
              <a:t>Pallier 3 :</a:t>
            </a: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r>
              <a:rPr lang="fr-CH" sz="5400" dirty="0">
                <a:solidFill>
                  <a:schemeClr val="tx1"/>
                </a:solidFill>
                <a:latin typeface="Montserrat"/>
                <a:ea typeface="Montserrat"/>
                <a:cs typeface="Montserrat"/>
                <a:sym typeface="Montserrat"/>
              </a:rPr>
              <a:t>Le lieu secret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B154F222-0A5D-33CA-309E-4C2E7378D1AC}"/>
            </a:ext>
          </a:extLst>
        </p:cNvPr>
        <p:cNvGrpSpPr/>
        <p:nvPr/>
      </p:nvGrpSpPr>
      <p:grpSpPr>
        <a:xfrm>
          <a:off x="0" y="0"/>
          <a:ext cx="0" cy="0"/>
          <a:chOff x="0" y="0"/>
          <a:chExt cx="0" cy="0"/>
        </a:xfrm>
      </p:grpSpPr>
      <p:sp>
        <p:nvSpPr>
          <p:cNvPr id="30" name="Google Shape;416;p37">
            <a:extLst>
              <a:ext uri="{FF2B5EF4-FFF2-40B4-BE49-F238E27FC236}">
                <a16:creationId xmlns:a16="http://schemas.microsoft.com/office/drawing/2014/main" id="{0802B952-E871-F7CF-9FFC-6549DDFF9F1E}"/>
              </a:ext>
            </a:extLst>
          </p:cNvPr>
          <p:cNvSpPr txBox="1">
            <a:spLocks/>
          </p:cNvSpPr>
          <p:nvPr/>
        </p:nvSpPr>
        <p:spPr>
          <a:xfrm>
            <a:off x="1369650" y="439209"/>
            <a:ext cx="6404700" cy="30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eadex Pro"/>
              <a:buNone/>
              <a:defRPr sz="1800" b="1" i="0" u="none" strike="noStrike" cap="none">
                <a:solidFill>
                  <a:schemeClr val="dk1"/>
                </a:solidFill>
                <a:latin typeface="Readex Pro"/>
                <a:ea typeface="Readex Pro"/>
                <a:cs typeface="Readex Pro"/>
                <a:sym typeface="Readex Pro"/>
              </a:defRPr>
            </a:lvl1pPr>
            <a:lvl2pPr marR="0" lvl="1"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2pPr>
            <a:lvl3pPr marR="0" lvl="2"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3pPr>
            <a:lvl4pPr marR="0" lvl="3"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4pPr>
            <a:lvl5pPr marR="0" lvl="4"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5pPr>
            <a:lvl6pPr marR="0" lvl="5"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6pPr>
            <a:lvl7pPr marR="0" lvl="6"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7pPr>
            <a:lvl8pPr marR="0" lvl="7"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8pPr>
            <a:lvl9pPr marR="0" lvl="8" algn="ctr" rtl="0">
              <a:lnSpc>
                <a:spcPct val="100000"/>
              </a:lnSpc>
              <a:spcBef>
                <a:spcPts val="0"/>
              </a:spcBef>
              <a:spcAft>
                <a:spcPts val="0"/>
              </a:spcAft>
              <a:buClr>
                <a:schemeClr val="dk1"/>
              </a:buClr>
              <a:buSzPts val="2500"/>
              <a:buFont typeface="Anton"/>
              <a:buNone/>
              <a:defRPr sz="2500" b="0" i="0" u="none" strike="noStrike" cap="none">
                <a:solidFill>
                  <a:schemeClr val="dk1"/>
                </a:solidFill>
                <a:latin typeface="Anton"/>
                <a:ea typeface="Anton"/>
                <a:cs typeface="Anton"/>
                <a:sym typeface="Anton"/>
              </a:defRPr>
            </a:lvl9pPr>
          </a:lstStyle>
          <a:p>
            <a:pPr algn="ctr"/>
            <a:br>
              <a:rPr lang="fr-CH" sz="2700" dirty="0">
                <a:solidFill>
                  <a:schemeClr val="dk2"/>
                </a:solidFill>
                <a:latin typeface="Montserrat"/>
                <a:ea typeface="Montserrat"/>
                <a:cs typeface="Montserrat"/>
                <a:sym typeface="Montserrat"/>
              </a:rPr>
            </a:br>
            <a:r>
              <a:rPr lang="fr-CH" sz="2700" dirty="0">
                <a:solidFill>
                  <a:schemeClr val="dk2"/>
                </a:solidFill>
                <a:latin typeface="Montserrat"/>
                <a:ea typeface="Montserrat"/>
                <a:cs typeface="Montserrat"/>
                <a:sym typeface="Montserrat"/>
              </a:rPr>
              <a:t>Le lieu secret :</a:t>
            </a: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br>
              <a:rPr lang="fr-CH" sz="2700" dirty="0">
                <a:solidFill>
                  <a:schemeClr val="dk2"/>
                </a:solidFill>
                <a:latin typeface="Montserrat"/>
                <a:ea typeface="Montserrat"/>
                <a:cs typeface="Montserrat"/>
                <a:sym typeface="Montserrat"/>
              </a:rPr>
            </a:br>
            <a:r>
              <a:rPr lang="fr-CH" sz="5400" dirty="0">
                <a:solidFill>
                  <a:schemeClr val="tx1"/>
                </a:solidFill>
                <a:latin typeface="Montserrat"/>
                <a:ea typeface="Montserrat"/>
                <a:cs typeface="Montserrat"/>
                <a:sym typeface="Montserrat"/>
              </a:rPr>
              <a:t>Cœur du cœur</a:t>
            </a:r>
          </a:p>
        </p:txBody>
      </p:sp>
    </p:spTree>
    <p:extLst>
      <p:ext uri="{BB962C8B-B14F-4D97-AF65-F5344CB8AC3E}">
        <p14:creationId xmlns:p14="http://schemas.microsoft.com/office/powerpoint/2010/main" val="1683434202"/>
      </p:ext>
    </p:extLst>
  </p:cSld>
  <p:clrMapOvr>
    <a:masterClrMapping/>
  </p:clrMapOvr>
</p:sld>
</file>

<file path=ppt/theme/theme1.xml><?xml version="1.0" encoding="utf-8"?>
<a:theme xmlns:a="http://schemas.openxmlformats.org/drawingml/2006/main" name="Wonders of the Ocean: Marine Life by Slidesgo">
  <a:themeElements>
    <a:clrScheme name="Simple Light">
      <a:dk1>
        <a:srgbClr val="FFFFFF"/>
      </a:dk1>
      <a:lt1>
        <a:srgbClr val="092E44"/>
      </a:lt1>
      <a:dk2>
        <a:srgbClr val="C1F8FC"/>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TotalTime>
  <Words>838</Words>
  <Application>Microsoft Macintosh PowerPoint</Application>
  <PresentationFormat>Affichage à l'écran (16:9)</PresentationFormat>
  <Paragraphs>75</Paragraphs>
  <Slides>27</Slides>
  <Notes>27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Readex Pro</vt:lpstr>
      <vt:lpstr>Loved by the King</vt:lpstr>
      <vt:lpstr>Wingdings</vt:lpstr>
      <vt:lpstr>system-ui</vt:lpstr>
      <vt:lpstr>Arial</vt:lpstr>
      <vt:lpstr>Montserrat</vt:lpstr>
      <vt:lpstr>Wonders of the Ocean: Marine Life by Slidesgo</vt:lpstr>
      <vt:lpstr> Sous la tempête :   Le lieu secret</vt:lpstr>
      <vt:lpstr>Présentation PowerPoint</vt:lpstr>
      <vt:lpstr>Présentation PowerPoint</vt:lpstr>
      <vt:lpstr> Pallier 1 :   Luc 6.43-45</vt:lpstr>
      <vt:lpstr>Présentation PowerPoint</vt:lpstr>
      <vt:lpstr> Pallier 2 :   Jacques 3.10-12</vt:lpstr>
      <vt:lpstr>Présentation PowerPoint</vt:lpstr>
      <vt:lpstr>Présentation PowerPoint</vt:lpstr>
      <vt:lpstr>Présentation PowerPoint</vt:lpstr>
      <vt:lpstr>Présentation PowerPoint</vt:lpstr>
      <vt:lpstr> Pallier 4 :   Matthieu 6.6</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Pallier 2 :   Synthèse</vt:lpstr>
      <vt:lpstr>Présentation PowerPoint</vt:lpstr>
      <vt:lpstr> Pallier 1 :   Points pratiques</vt:lpstr>
      <vt:lpstr>Pour tous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Rollier Salomé</cp:lastModifiedBy>
  <cp:revision>5</cp:revision>
  <dcterms:modified xsi:type="dcterms:W3CDTF">2024-10-27T18:47:01Z</dcterms:modified>
</cp:coreProperties>
</file>